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56" r:id="rId5"/>
    <p:sldId id="257" r:id="rId6"/>
    <p:sldId id="258" r:id="rId7"/>
    <p:sldId id="259" r:id="rId8"/>
    <p:sldId id="286" r:id="rId9"/>
    <p:sldId id="288" r:id="rId10"/>
    <p:sldId id="293" r:id="rId11"/>
    <p:sldId id="294" r:id="rId12"/>
    <p:sldId id="260" r:id="rId13"/>
    <p:sldId id="295" r:id="rId14"/>
    <p:sldId id="296" r:id="rId15"/>
    <p:sldId id="298" r:id="rId16"/>
    <p:sldId id="299" r:id="rId17"/>
    <p:sldId id="287" r:id="rId18"/>
    <p:sldId id="289" r:id="rId19"/>
    <p:sldId id="290" r:id="rId20"/>
    <p:sldId id="297" r:id="rId21"/>
    <p:sldId id="291" r:id="rId22"/>
    <p:sldId id="292" r:id="rId23"/>
  </p:sldIdLst>
  <p:sldSz cx="12192000" cy="6858000"/>
  <p:notesSz cx="6858000" cy="9144000"/>
  <p:defaultTextStyle>
    <a:defPPr rtl="0">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D7F"/>
    <a:srgbClr val="21468C"/>
    <a:srgbClr val="001431"/>
    <a:srgbClr val="142F5C"/>
    <a:srgbClr val="149F2F"/>
    <a:srgbClr val="D14C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113A9D2-9D6B-4929-AA2D-F23B5EE8CB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95" autoAdjust="0"/>
  </p:normalViewPr>
  <p:slideViewPr>
    <p:cSldViewPr snapToGrid="0" showGuides="1">
      <p:cViewPr varScale="1">
        <p:scale>
          <a:sx n="77" d="100"/>
          <a:sy n="77" d="100"/>
        </p:scale>
        <p:origin x="498" y="9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8" d="100"/>
          <a:sy n="88" d="100"/>
        </p:scale>
        <p:origin x="271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B2C9D383-BBC4-486C-B949-4975C013CC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dirty="0"/>
          </a:p>
        </p:txBody>
      </p:sp>
      <p:sp>
        <p:nvSpPr>
          <p:cNvPr id="3" name="Marcador de fecha 2">
            <a:extLst>
              <a:ext uri="{FF2B5EF4-FFF2-40B4-BE49-F238E27FC236}">
                <a16:creationId xmlns:a16="http://schemas.microsoft.com/office/drawing/2014/main" id="{7139D43F-AF4D-4026-B59B-E30A214796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87F9461-0D3D-422E-A431-BA41812E8C3A}" type="datetime1">
              <a:rPr lang="es-MX" smtClean="0"/>
              <a:t>09/10/2023</a:t>
            </a:fld>
            <a:endParaRPr lang="es-MX" dirty="0"/>
          </a:p>
        </p:txBody>
      </p:sp>
      <p:sp>
        <p:nvSpPr>
          <p:cNvPr id="4" name="Marcador de pie de página 3">
            <a:extLst>
              <a:ext uri="{FF2B5EF4-FFF2-40B4-BE49-F238E27FC236}">
                <a16:creationId xmlns:a16="http://schemas.microsoft.com/office/drawing/2014/main" id="{104AF834-AEA0-4B1E-B634-D786ABAA3B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dirty="0"/>
          </a:p>
        </p:txBody>
      </p:sp>
      <p:sp>
        <p:nvSpPr>
          <p:cNvPr id="5" name="Marcador de posición de número de diapositiva 4">
            <a:extLst>
              <a:ext uri="{FF2B5EF4-FFF2-40B4-BE49-F238E27FC236}">
                <a16:creationId xmlns:a16="http://schemas.microsoft.com/office/drawing/2014/main" id="{3505535A-EEFA-4377-8BEC-AE3B154A765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D432166-D667-4383-B839-F1433620BE4D}" type="slidenum">
              <a:rPr lang="es-MX" smtClean="0"/>
              <a:t>‹Nº›</a:t>
            </a:fld>
            <a:endParaRPr lang="es-MX" dirty="0"/>
          </a:p>
        </p:txBody>
      </p:sp>
    </p:spTree>
    <p:extLst>
      <p:ext uri="{BB962C8B-B14F-4D97-AF65-F5344CB8AC3E}">
        <p14:creationId xmlns:p14="http://schemas.microsoft.com/office/powerpoint/2010/main" val="4928152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7C0A9A3-E5E2-4187-95B5-A7FB88C04461}" type="datetime1">
              <a:rPr lang="es-MX" noProof="0" smtClean="0"/>
              <a:t>09/10/2023</a:t>
            </a:fld>
            <a:endParaRPr lang="es-MX" noProof="0"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MX"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noProof="0" dirty="0"/>
              <a:t>Editar estilos de texto del patrón</a:t>
            </a:r>
          </a:p>
          <a:p>
            <a:pPr lvl="1" rtl="0"/>
            <a:r>
              <a:rPr lang="es-MX" noProof="0" dirty="0"/>
              <a:t>Segundo nivel</a:t>
            </a:r>
          </a:p>
          <a:p>
            <a:pPr lvl="2" rtl="0"/>
            <a:r>
              <a:rPr lang="es-MX" noProof="0" dirty="0"/>
              <a:t>Tercer nivel</a:t>
            </a:r>
          </a:p>
          <a:p>
            <a:pPr lvl="3" rtl="0"/>
            <a:r>
              <a:rPr lang="es-MX" noProof="0" dirty="0"/>
              <a:t>Cuarto nivel</a:t>
            </a:r>
          </a:p>
          <a:p>
            <a:pPr lvl="4" rtl="0"/>
            <a:r>
              <a:rPr lang="es-MX"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34B48B0-85B2-40C4-A05A-571C99C8AB57}" type="slidenum">
              <a:rPr lang="es-MX" noProof="0" smtClean="0"/>
              <a:t>‹Nº›</a:t>
            </a:fld>
            <a:endParaRPr lang="es-MX" noProof="0" dirty="0"/>
          </a:p>
        </p:txBody>
      </p:sp>
    </p:spTree>
    <p:extLst>
      <p:ext uri="{BB962C8B-B14F-4D97-AF65-F5344CB8AC3E}">
        <p14:creationId xmlns:p14="http://schemas.microsoft.com/office/powerpoint/2010/main" val="39632103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1</a:t>
            </a:fld>
            <a:endParaRPr lang="es-MX" dirty="0"/>
          </a:p>
        </p:txBody>
      </p:sp>
    </p:spTree>
    <p:extLst>
      <p:ext uri="{BB962C8B-B14F-4D97-AF65-F5344CB8AC3E}">
        <p14:creationId xmlns:p14="http://schemas.microsoft.com/office/powerpoint/2010/main" val="2408918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2</a:t>
            </a:fld>
            <a:endParaRPr lang="es-MX" dirty="0"/>
          </a:p>
        </p:txBody>
      </p:sp>
    </p:spTree>
    <p:extLst>
      <p:ext uri="{BB962C8B-B14F-4D97-AF65-F5344CB8AC3E}">
        <p14:creationId xmlns:p14="http://schemas.microsoft.com/office/powerpoint/2010/main" val="1512470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3</a:t>
            </a:fld>
            <a:endParaRPr lang="es-MX" dirty="0"/>
          </a:p>
        </p:txBody>
      </p:sp>
    </p:spTree>
    <p:extLst>
      <p:ext uri="{BB962C8B-B14F-4D97-AF65-F5344CB8AC3E}">
        <p14:creationId xmlns:p14="http://schemas.microsoft.com/office/powerpoint/2010/main" val="4263662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4</a:t>
            </a:fld>
            <a:endParaRPr lang="es-MX" dirty="0"/>
          </a:p>
        </p:txBody>
      </p:sp>
    </p:spTree>
    <p:extLst>
      <p:ext uri="{BB962C8B-B14F-4D97-AF65-F5344CB8AC3E}">
        <p14:creationId xmlns:p14="http://schemas.microsoft.com/office/powerpoint/2010/main" val="1889908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9</a:t>
            </a:fld>
            <a:endParaRPr lang="es-MX" dirty="0"/>
          </a:p>
        </p:txBody>
      </p:sp>
    </p:spTree>
    <p:extLst>
      <p:ext uri="{BB962C8B-B14F-4D97-AF65-F5344CB8AC3E}">
        <p14:creationId xmlns:p14="http://schemas.microsoft.com/office/powerpoint/2010/main" val="3848667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10</a:t>
            </a:fld>
            <a:endParaRPr lang="es-MX" dirty="0"/>
          </a:p>
        </p:txBody>
      </p:sp>
    </p:spTree>
    <p:extLst>
      <p:ext uri="{BB962C8B-B14F-4D97-AF65-F5344CB8AC3E}">
        <p14:creationId xmlns:p14="http://schemas.microsoft.com/office/powerpoint/2010/main" val="1608373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11</a:t>
            </a:fld>
            <a:endParaRPr lang="es-MX" dirty="0"/>
          </a:p>
        </p:txBody>
      </p:sp>
    </p:spTree>
    <p:extLst>
      <p:ext uri="{BB962C8B-B14F-4D97-AF65-F5344CB8AC3E}">
        <p14:creationId xmlns:p14="http://schemas.microsoft.com/office/powerpoint/2010/main" val="1119979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A34B48B0-85B2-40C4-A05A-571C99C8AB57}" type="slidenum">
              <a:rPr lang="es-MX" smtClean="0"/>
              <a:t>13</a:t>
            </a:fld>
            <a:endParaRPr lang="es-MX" dirty="0"/>
          </a:p>
        </p:txBody>
      </p:sp>
    </p:spTree>
    <p:extLst>
      <p:ext uri="{BB962C8B-B14F-4D97-AF65-F5344CB8AC3E}">
        <p14:creationId xmlns:p14="http://schemas.microsoft.com/office/powerpoint/2010/main" val="35395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con logotip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F09A5174-1112-4D75-9ACE-EB000DE44EEE}"/>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8" name="Rectángulo 7">
            <a:extLst>
              <a:ext uri="{FF2B5EF4-FFF2-40B4-BE49-F238E27FC236}">
                <a16:creationId xmlns:a16="http://schemas.microsoft.com/office/drawing/2014/main" id="{7B241F2F-6D67-4597-AB7C-D982860837A5}"/>
              </a:ext>
            </a:extLst>
          </p:cNvPr>
          <p:cNvSpPr/>
          <p:nvPr userDrawn="1"/>
        </p:nvSpPr>
        <p:spPr>
          <a:xfrm>
            <a:off x="3585972" y="0"/>
            <a:ext cx="5020056"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597639DF-BB81-43B2-81DF-DC0942E88459}"/>
              </a:ext>
            </a:extLst>
          </p:cNvPr>
          <p:cNvSpPr>
            <a:spLocks noGrp="1"/>
          </p:cNvSpPr>
          <p:nvPr>
            <p:ph type="ctrTitle" hasCustomPrompt="1"/>
          </p:nvPr>
        </p:nvSpPr>
        <p:spPr>
          <a:xfrm>
            <a:off x="3585972" y="2551430"/>
            <a:ext cx="5020056" cy="1633085"/>
          </a:xfrm>
        </p:spPr>
        <p:txBody>
          <a:bodyPr rtlCol="0" anchor="b">
            <a:normAutofit/>
          </a:bodyPr>
          <a:lstStyle>
            <a:lvl1pPr algn="ctr">
              <a:lnSpc>
                <a:spcPct val="85000"/>
              </a:lnSpc>
              <a:defRPr sz="5500" b="1">
                <a:solidFill>
                  <a:schemeClr val="bg1"/>
                </a:solidFill>
              </a:defRPr>
            </a:lvl1pPr>
          </a:lstStyle>
          <a:p>
            <a:pPr rtl="0"/>
            <a:r>
              <a:rPr lang="es-MX" noProof="0" dirty="0"/>
              <a:t>Título de presentación</a:t>
            </a:r>
          </a:p>
        </p:txBody>
      </p:sp>
      <p:sp>
        <p:nvSpPr>
          <p:cNvPr id="3" name="Subtítulo 2">
            <a:extLst>
              <a:ext uri="{FF2B5EF4-FFF2-40B4-BE49-F238E27FC236}">
                <a16:creationId xmlns:a16="http://schemas.microsoft.com/office/drawing/2014/main" id="{0862A2A7-5821-4BAA-A45B-8AFDF4E0FBAD}"/>
              </a:ext>
            </a:extLst>
          </p:cNvPr>
          <p:cNvSpPr>
            <a:spLocks noGrp="1"/>
          </p:cNvSpPr>
          <p:nvPr>
            <p:ph type="subTitle" idx="1"/>
          </p:nvPr>
        </p:nvSpPr>
        <p:spPr>
          <a:xfrm>
            <a:off x="3581400" y="4653445"/>
            <a:ext cx="5027613" cy="827197"/>
          </a:xfrm>
        </p:spPr>
        <p:txBody>
          <a:bodyPr rtlCol="0">
            <a:normAutofit/>
          </a:bodyPr>
          <a:lstStyle>
            <a:lvl1pPr marL="0" indent="0" algn="ctr">
              <a:buNone/>
              <a:defRPr sz="2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MX" noProof="0" dirty="0"/>
          </a:p>
        </p:txBody>
      </p:sp>
      <p:sp>
        <p:nvSpPr>
          <p:cNvPr id="12" name="Marcador de posición de imagen 11">
            <a:extLst>
              <a:ext uri="{FF2B5EF4-FFF2-40B4-BE49-F238E27FC236}">
                <a16:creationId xmlns:a16="http://schemas.microsoft.com/office/drawing/2014/main" id="{D828D1A9-3D67-4106-B288-BC23A7CC5AF6}"/>
              </a:ext>
            </a:extLst>
          </p:cNvPr>
          <p:cNvSpPr>
            <a:spLocks noGrp="1"/>
          </p:cNvSpPr>
          <p:nvPr>
            <p:ph type="pic" sz="quarter" idx="13"/>
          </p:nvPr>
        </p:nvSpPr>
        <p:spPr>
          <a:xfrm>
            <a:off x="4902708" y="1721890"/>
            <a:ext cx="2386800" cy="486000"/>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1376270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ción de costos de dos objetos">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2" name="Rectángulo 21">
            <a:extLst>
              <a:ext uri="{FF2B5EF4-FFF2-40B4-BE49-F238E27FC236}">
                <a16:creationId xmlns:a16="http://schemas.microsoft.com/office/drawing/2014/main" id="{23980BA4-A23A-4C88-B574-5C1C7E0F1D99}"/>
              </a:ext>
            </a:extLst>
          </p:cNvPr>
          <p:cNvSpPr/>
          <p:nvPr userDrawn="1"/>
        </p:nvSpPr>
        <p:spPr>
          <a:xfrm>
            <a:off x="-1587"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3703320"/>
            <a:ext cx="12192000" cy="31546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6802464"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FCDB3B22-42BF-4572-AD42-EA36BBB5EECE}" type="datetime1">
              <a:rPr lang="es-MX" noProof="0" smtClean="0"/>
              <a:t>09/10/2023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5" name="Marcador de texto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718924" y="4094681"/>
            <a:ext cx="3666744"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6" name="Marcador de texto 11">
            <a:extLst>
              <a:ext uri="{FF2B5EF4-FFF2-40B4-BE49-F238E27FC236}">
                <a16:creationId xmlns:a16="http://schemas.microsoft.com/office/drawing/2014/main" id="{CC501F77-56D4-49F2-9772-EE01ACF5274B}"/>
              </a:ext>
            </a:extLst>
          </p:cNvPr>
          <p:cNvSpPr>
            <a:spLocks noGrp="1"/>
          </p:cNvSpPr>
          <p:nvPr>
            <p:ph type="body" sz="quarter" idx="42"/>
          </p:nvPr>
        </p:nvSpPr>
        <p:spPr>
          <a:xfrm>
            <a:off x="1718924" y="4527898"/>
            <a:ext cx="3666744" cy="1374438"/>
          </a:xfrm>
        </p:spPr>
        <p:txBody>
          <a:bodyPr lIns="36000" tIns="0" rIns="0" bIns="0" rtlCol="0">
            <a:normAutofit/>
          </a:bodyPr>
          <a:lstStyle>
            <a:lvl1pPr marL="0" indent="0">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7" name="Marcador de texto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6498182" y="4094681"/>
            <a:ext cx="3666744"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8" name="Marcador de texto 11">
            <a:extLst>
              <a:ext uri="{FF2B5EF4-FFF2-40B4-BE49-F238E27FC236}">
                <a16:creationId xmlns:a16="http://schemas.microsoft.com/office/drawing/2014/main" id="{13613D75-4050-4984-9168-DAD425D6D6AC}"/>
              </a:ext>
            </a:extLst>
          </p:cNvPr>
          <p:cNvSpPr>
            <a:spLocks noGrp="1"/>
          </p:cNvSpPr>
          <p:nvPr>
            <p:ph type="body" sz="quarter" idx="46"/>
          </p:nvPr>
        </p:nvSpPr>
        <p:spPr>
          <a:xfrm>
            <a:off x="6498182" y="4527898"/>
            <a:ext cx="3666744" cy="1374438"/>
          </a:xfrm>
        </p:spPr>
        <p:txBody>
          <a:bodyPr lIns="36000" tIns="0" rIns="0" bIns="0" rtlCol="0">
            <a:normAutofit/>
          </a:bodyPr>
          <a:lstStyle>
            <a:lvl1pPr marL="0" indent="0">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9" name="Marcador de texto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15721"/>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0" name="Marcador de texto 2">
            <a:extLst>
              <a:ext uri="{FF2B5EF4-FFF2-40B4-BE49-F238E27FC236}">
                <a16:creationId xmlns:a16="http://schemas.microsoft.com/office/drawing/2014/main" id="{9E693E7E-08CF-4C07-BFC7-C34D6269EFD9}"/>
              </a:ext>
            </a:extLst>
          </p:cNvPr>
          <p:cNvSpPr>
            <a:spLocks noGrp="1"/>
          </p:cNvSpPr>
          <p:nvPr>
            <p:ph type="body" idx="48" hasCustomPrompt="1"/>
          </p:nvPr>
        </p:nvSpPr>
        <p:spPr>
          <a:xfrm>
            <a:off x="1555148" y="2707188"/>
            <a:ext cx="3666744" cy="850147"/>
          </a:xfrm>
        </p:spPr>
        <p:txBody>
          <a:bodyPr lIns="0" tIns="0" rIns="0" bIns="0" rtlCol="0" anchor="b">
            <a:noAutofit/>
          </a:bodyPr>
          <a:lstStyle>
            <a:lvl1pPr marL="0" indent="0" rtl="0">
              <a:buNone/>
              <a:defRPr sz="7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$12,345</a:t>
            </a:r>
          </a:p>
        </p:txBody>
      </p:sp>
      <p:sp>
        <p:nvSpPr>
          <p:cNvPr id="21" name="Marcador de texto 2">
            <a:extLst>
              <a:ext uri="{FF2B5EF4-FFF2-40B4-BE49-F238E27FC236}">
                <a16:creationId xmlns:a16="http://schemas.microsoft.com/office/drawing/2014/main" id="{9D213FF3-2ADF-437D-9C3A-5C5821DBAF4E}"/>
              </a:ext>
            </a:extLst>
          </p:cNvPr>
          <p:cNvSpPr>
            <a:spLocks noGrp="1"/>
          </p:cNvSpPr>
          <p:nvPr>
            <p:ph type="body" idx="49" hasCustomPrompt="1"/>
          </p:nvPr>
        </p:nvSpPr>
        <p:spPr>
          <a:xfrm>
            <a:off x="6334406" y="2707188"/>
            <a:ext cx="3666744" cy="850147"/>
          </a:xfrm>
        </p:spPr>
        <p:txBody>
          <a:bodyPr lIns="0" tIns="0" rIns="0" bIns="0" rtlCol="0" anchor="b">
            <a:noAutofit/>
          </a:bodyPr>
          <a:lstStyle>
            <a:lvl1pPr marL="0" indent="0" rtl="0">
              <a:buNone/>
              <a:defRPr sz="7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$6,789</a:t>
            </a:r>
          </a:p>
        </p:txBody>
      </p:sp>
      <p:sp>
        <p:nvSpPr>
          <p:cNvPr id="23" name="Marcador de posición de imagen 11">
            <a:extLst>
              <a:ext uri="{FF2B5EF4-FFF2-40B4-BE49-F238E27FC236}">
                <a16:creationId xmlns:a16="http://schemas.microsoft.com/office/drawing/2014/main" id="{E7019E9C-AA4E-4592-97BE-BF366FFA1A72}"/>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152050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seño de círculos y contenid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5" name="Rectángulo 24">
            <a:extLst>
              <a:ext uri="{FF2B5EF4-FFF2-40B4-BE49-F238E27FC236}">
                <a16:creationId xmlns:a16="http://schemas.microsoft.com/office/drawing/2014/main" id="{938F4135-A9EE-4D29-A8AB-5DEB57ABC181}"/>
              </a:ext>
            </a:extLst>
          </p:cNvPr>
          <p:cNvSpPr/>
          <p:nvPr userDrawn="1"/>
        </p:nvSpPr>
        <p:spPr>
          <a:xfrm>
            <a:off x="-1587"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3690968"/>
            <a:ext cx="12192000" cy="316703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7081434"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F149C650-33DC-4EE0-9847-6367AC2E12FE}" type="datetime1">
              <a:rPr lang="es-MX" noProof="0" smtClean="0"/>
              <a:t>09/10/2023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5" name="Marcador de texto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587236" y="4798586"/>
            <a:ext cx="2577284" cy="334918"/>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6" name="Marcador de texto 11">
            <a:extLst>
              <a:ext uri="{FF2B5EF4-FFF2-40B4-BE49-F238E27FC236}">
                <a16:creationId xmlns:a16="http://schemas.microsoft.com/office/drawing/2014/main" id="{CC501F77-56D4-49F2-9772-EE01ACF5274B}"/>
              </a:ext>
            </a:extLst>
          </p:cNvPr>
          <p:cNvSpPr>
            <a:spLocks noGrp="1"/>
          </p:cNvSpPr>
          <p:nvPr>
            <p:ph type="body" sz="quarter" idx="42"/>
          </p:nvPr>
        </p:nvSpPr>
        <p:spPr>
          <a:xfrm>
            <a:off x="1587236" y="5235475"/>
            <a:ext cx="2577284" cy="705923"/>
          </a:xfrm>
        </p:spPr>
        <p:txBody>
          <a:bodyPr lIns="36000" tIns="0" rIns="0" bIns="0" rtlCol="0">
            <a:normAutofit/>
          </a:bodyPr>
          <a:lstStyle>
            <a:lvl1pPr marL="0" indent="0" algn="ctr">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9" name="Marcador de texto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15721"/>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8" name="Elipse 7">
            <a:extLst>
              <a:ext uri="{FF2B5EF4-FFF2-40B4-BE49-F238E27FC236}">
                <a16:creationId xmlns:a16="http://schemas.microsoft.com/office/drawing/2014/main" id="{AA62DB99-23AA-4B84-915B-58A12122905A}"/>
              </a:ext>
            </a:extLst>
          </p:cNvPr>
          <p:cNvSpPr/>
          <p:nvPr userDrawn="1"/>
        </p:nvSpPr>
        <p:spPr>
          <a:xfrm>
            <a:off x="1969178" y="2806082"/>
            <a:ext cx="1847088" cy="1847088"/>
          </a:xfrm>
          <a:prstGeom prst="ellipse">
            <a:avLst/>
          </a:prstGeom>
          <a:solidFill>
            <a:schemeClr val="tx1"/>
          </a:solidFill>
          <a:ln>
            <a:solidFill>
              <a:schemeClr val="tx1">
                <a:lumMod val="50000"/>
                <a:lumOff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31" name="Elipse 30">
            <a:extLst>
              <a:ext uri="{FF2B5EF4-FFF2-40B4-BE49-F238E27FC236}">
                <a16:creationId xmlns:a16="http://schemas.microsoft.com/office/drawing/2014/main" id="{87C4674D-D19C-4346-8AB3-EEC70C5BA12B}"/>
              </a:ext>
            </a:extLst>
          </p:cNvPr>
          <p:cNvSpPr/>
          <p:nvPr userDrawn="1"/>
        </p:nvSpPr>
        <p:spPr>
          <a:xfrm>
            <a:off x="4730062" y="2358026"/>
            <a:ext cx="2295144" cy="2295144"/>
          </a:xfrm>
          <a:prstGeom prst="ellipse">
            <a:avLst/>
          </a:prstGeom>
          <a:solidFill>
            <a:schemeClr val="tx1"/>
          </a:solidFill>
          <a:ln>
            <a:solidFill>
              <a:schemeClr val="tx1">
                <a:lumMod val="50000"/>
                <a:lumOff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32" name="Elipse 31">
            <a:extLst>
              <a:ext uri="{FF2B5EF4-FFF2-40B4-BE49-F238E27FC236}">
                <a16:creationId xmlns:a16="http://schemas.microsoft.com/office/drawing/2014/main" id="{232287E6-00FD-4CA9-879A-D113874BCAF3}"/>
              </a:ext>
            </a:extLst>
          </p:cNvPr>
          <p:cNvSpPr/>
          <p:nvPr userDrawn="1"/>
        </p:nvSpPr>
        <p:spPr>
          <a:xfrm>
            <a:off x="7613594" y="2037986"/>
            <a:ext cx="2615184" cy="2615184"/>
          </a:xfrm>
          <a:prstGeom prst="ellipse">
            <a:avLst/>
          </a:prstGeom>
          <a:solidFill>
            <a:schemeClr val="tx1"/>
          </a:solidFill>
          <a:ln>
            <a:solidFill>
              <a:schemeClr val="tx1">
                <a:lumMod val="50000"/>
                <a:lumOff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33" name="Marcador de texto 2">
            <a:extLst>
              <a:ext uri="{FF2B5EF4-FFF2-40B4-BE49-F238E27FC236}">
                <a16:creationId xmlns:a16="http://schemas.microsoft.com/office/drawing/2014/main" id="{24B6C5DB-65E0-4261-A490-0CEBD77B8A6C}"/>
              </a:ext>
            </a:extLst>
          </p:cNvPr>
          <p:cNvSpPr>
            <a:spLocks noGrp="1"/>
          </p:cNvSpPr>
          <p:nvPr>
            <p:ph type="body" idx="48" hasCustomPrompt="1"/>
          </p:nvPr>
        </p:nvSpPr>
        <p:spPr>
          <a:xfrm>
            <a:off x="2022734" y="3082272"/>
            <a:ext cx="1739976" cy="955575"/>
          </a:xfrm>
        </p:spPr>
        <p:txBody>
          <a:bodyPr lIns="0" tIns="0" rIns="0" bIns="0" rtlCol="0" anchor="b">
            <a:noAutofit/>
          </a:bodyPr>
          <a:lstStyle>
            <a:lvl1pPr marL="0" indent="0" algn="ctr">
              <a:buNone/>
              <a:defRPr sz="6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$25</a:t>
            </a:r>
          </a:p>
        </p:txBody>
      </p:sp>
      <p:sp>
        <p:nvSpPr>
          <p:cNvPr id="34" name="Marcador de texto 2">
            <a:extLst>
              <a:ext uri="{FF2B5EF4-FFF2-40B4-BE49-F238E27FC236}">
                <a16:creationId xmlns:a16="http://schemas.microsoft.com/office/drawing/2014/main" id="{86AFF07C-4D15-4A29-B939-C47256023C91}"/>
              </a:ext>
            </a:extLst>
          </p:cNvPr>
          <p:cNvSpPr>
            <a:spLocks noGrp="1"/>
          </p:cNvSpPr>
          <p:nvPr>
            <p:ph type="body" idx="49" hasCustomPrompt="1"/>
          </p:nvPr>
        </p:nvSpPr>
        <p:spPr>
          <a:xfrm>
            <a:off x="2022734" y="4075184"/>
            <a:ext cx="1739976" cy="280931"/>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Mil millones</a:t>
            </a:r>
          </a:p>
        </p:txBody>
      </p:sp>
      <p:sp>
        <p:nvSpPr>
          <p:cNvPr id="35" name="Marcador de texto 2">
            <a:extLst>
              <a:ext uri="{FF2B5EF4-FFF2-40B4-BE49-F238E27FC236}">
                <a16:creationId xmlns:a16="http://schemas.microsoft.com/office/drawing/2014/main" id="{2C71864B-9476-4445-B961-A4480119AB3B}"/>
              </a:ext>
            </a:extLst>
          </p:cNvPr>
          <p:cNvSpPr>
            <a:spLocks noGrp="1"/>
          </p:cNvSpPr>
          <p:nvPr>
            <p:ph type="body" idx="50" hasCustomPrompt="1"/>
          </p:nvPr>
        </p:nvSpPr>
        <p:spPr>
          <a:xfrm>
            <a:off x="5007646" y="2886747"/>
            <a:ext cx="1739976" cy="955575"/>
          </a:xfrm>
        </p:spPr>
        <p:txBody>
          <a:bodyPr lIns="0" tIns="0" rIns="0" bIns="0" rtlCol="0" anchor="b">
            <a:noAutofit/>
          </a:bodyPr>
          <a:lstStyle>
            <a:lvl1pPr marL="0" indent="0" algn="ctr">
              <a:buNone/>
              <a:defRPr sz="6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$50</a:t>
            </a:r>
          </a:p>
        </p:txBody>
      </p:sp>
      <p:sp>
        <p:nvSpPr>
          <p:cNvPr id="36" name="Marcador de texto 2">
            <a:extLst>
              <a:ext uri="{FF2B5EF4-FFF2-40B4-BE49-F238E27FC236}">
                <a16:creationId xmlns:a16="http://schemas.microsoft.com/office/drawing/2014/main" id="{B2AAA459-A7E1-451E-BABB-0C87139B389F}"/>
              </a:ext>
            </a:extLst>
          </p:cNvPr>
          <p:cNvSpPr>
            <a:spLocks noGrp="1"/>
          </p:cNvSpPr>
          <p:nvPr>
            <p:ph type="body" idx="51" hasCustomPrompt="1"/>
          </p:nvPr>
        </p:nvSpPr>
        <p:spPr>
          <a:xfrm>
            <a:off x="5007646" y="3879659"/>
            <a:ext cx="1739976" cy="280931"/>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Mil millones</a:t>
            </a:r>
          </a:p>
        </p:txBody>
      </p:sp>
      <p:sp>
        <p:nvSpPr>
          <p:cNvPr id="37" name="Marcador de texto 2">
            <a:extLst>
              <a:ext uri="{FF2B5EF4-FFF2-40B4-BE49-F238E27FC236}">
                <a16:creationId xmlns:a16="http://schemas.microsoft.com/office/drawing/2014/main" id="{DF679BEC-0CFD-449F-B3E0-BB712F00052B}"/>
              </a:ext>
            </a:extLst>
          </p:cNvPr>
          <p:cNvSpPr>
            <a:spLocks noGrp="1"/>
          </p:cNvSpPr>
          <p:nvPr>
            <p:ph type="body" idx="52" hasCustomPrompt="1"/>
          </p:nvPr>
        </p:nvSpPr>
        <p:spPr>
          <a:xfrm>
            <a:off x="7761966" y="2723457"/>
            <a:ext cx="2295144" cy="955575"/>
          </a:xfrm>
        </p:spPr>
        <p:txBody>
          <a:bodyPr lIns="0" tIns="0" rIns="0" bIns="0" rtlCol="0" anchor="b">
            <a:noAutofit/>
          </a:bodyPr>
          <a:lstStyle>
            <a:lvl1pPr marL="0" indent="0" algn="ctr">
              <a:buNone/>
              <a:defRPr sz="6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$100</a:t>
            </a:r>
          </a:p>
        </p:txBody>
      </p:sp>
      <p:sp>
        <p:nvSpPr>
          <p:cNvPr id="38" name="Marcador de texto 2">
            <a:extLst>
              <a:ext uri="{FF2B5EF4-FFF2-40B4-BE49-F238E27FC236}">
                <a16:creationId xmlns:a16="http://schemas.microsoft.com/office/drawing/2014/main" id="{65220FFF-D7A7-4DFC-97E2-8D717A6B97FF}"/>
              </a:ext>
            </a:extLst>
          </p:cNvPr>
          <p:cNvSpPr>
            <a:spLocks noGrp="1"/>
          </p:cNvSpPr>
          <p:nvPr>
            <p:ph type="body" idx="53" hasCustomPrompt="1"/>
          </p:nvPr>
        </p:nvSpPr>
        <p:spPr>
          <a:xfrm>
            <a:off x="8038166" y="3716369"/>
            <a:ext cx="1739976" cy="280931"/>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Mil millones</a:t>
            </a:r>
          </a:p>
        </p:txBody>
      </p:sp>
      <p:sp>
        <p:nvSpPr>
          <p:cNvPr id="39" name="Marcador de texto 2">
            <a:extLst>
              <a:ext uri="{FF2B5EF4-FFF2-40B4-BE49-F238E27FC236}">
                <a16:creationId xmlns:a16="http://schemas.microsoft.com/office/drawing/2014/main" id="{33C0B4F4-FAB3-45B3-A57B-B8A00F765A8C}"/>
              </a:ext>
            </a:extLst>
          </p:cNvPr>
          <p:cNvSpPr>
            <a:spLocks noGrp="1"/>
          </p:cNvSpPr>
          <p:nvPr>
            <p:ph type="body" idx="54" hasCustomPrompt="1"/>
          </p:nvPr>
        </p:nvSpPr>
        <p:spPr>
          <a:xfrm>
            <a:off x="4587884" y="4798586"/>
            <a:ext cx="2577284" cy="334918"/>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40" name="Marcador de texto 11">
            <a:extLst>
              <a:ext uri="{FF2B5EF4-FFF2-40B4-BE49-F238E27FC236}">
                <a16:creationId xmlns:a16="http://schemas.microsoft.com/office/drawing/2014/main" id="{2710ED40-A455-4EEF-AAD2-1479EE311ABC}"/>
              </a:ext>
            </a:extLst>
          </p:cNvPr>
          <p:cNvSpPr>
            <a:spLocks noGrp="1"/>
          </p:cNvSpPr>
          <p:nvPr>
            <p:ph type="body" sz="quarter" idx="55"/>
          </p:nvPr>
        </p:nvSpPr>
        <p:spPr>
          <a:xfrm>
            <a:off x="4587884" y="5240927"/>
            <a:ext cx="2577284" cy="705923"/>
          </a:xfrm>
        </p:spPr>
        <p:txBody>
          <a:bodyPr lIns="36000" tIns="0" rIns="0" bIns="0" rtlCol="0">
            <a:normAutofit/>
          </a:bodyPr>
          <a:lstStyle>
            <a:lvl1pPr marL="0" indent="0" algn="ctr">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45" name="Marcador de texto 2">
            <a:extLst>
              <a:ext uri="{FF2B5EF4-FFF2-40B4-BE49-F238E27FC236}">
                <a16:creationId xmlns:a16="http://schemas.microsoft.com/office/drawing/2014/main" id="{A9FC0BF2-FC28-43C1-864A-CAB49C8381A2}"/>
              </a:ext>
            </a:extLst>
          </p:cNvPr>
          <p:cNvSpPr>
            <a:spLocks noGrp="1"/>
          </p:cNvSpPr>
          <p:nvPr>
            <p:ph type="body" idx="56" hasCustomPrompt="1"/>
          </p:nvPr>
        </p:nvSpPr>
        <p:spPr>
          <a:xfrm>
            <a:off x="7654886" y="4798586"/>
            <a:ext cx="2577284" cy="334918"/>
          </a:xfrm>
        </p:spPr>
        <p:txBody>
          <a:bodyPr lIns="0" tIns="0" rIns="0" bIns="0" rtlCol="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46" name="Marcador de texto 11">
            <a:extLst>
              <a:ext uri="{FF2B5EF4-FFF2-40B4-BE49-F238E27FC236}">
                <a16:creationId xmlns:a16="http://schemas.microsoft.com/office/drawing/2014/main" id="{F4793ACF-6372-4346-9E08-F9E4D2584763}"/>
              </a:ext>
            </a:extLst>
          </p:cNvPr>
          <p:cNvSpPr>
            <a:spLocks noGrp="1"/>
          </p:cNvSpPr>
          <p:nvPr>
            <p:ph type="body" sz="quarter" idx="57"/>
          </p:nvPr>
        </p:nvSpPr>
        <p:spPr>
          <a:xfrm>
            <a:off x="7654886" y="5231802"/>
            <a:ext cx="2577284" cy="705923"/>
          </a:xfrm>
        </p:spPr>
        <p:txBody>
          <a:bodyPr lIns="36000" tIns="0" rIns="0" bIns="0" rtlCol="0">
            <a:normAutofit/>
          </a:bodyPr>
          <a:lstStyle>
            <a:lvl1pPr marL="0" indent="0" algn="ctr">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6" name="Marcador de posición de imagen 11">
            <a:extLst>
              <a:ext uri="{FF2B5EF4-FFF2-40B4-BE49-F238E27FC236}">
                <a16:creationId xmlns:a16="http://schemas.microsoft.com/office/drawing/2014/main" id="{F3FD923B-7063-49D8-8286-0F8424648970}"/>
              </a:ext>
            </a:extLst>
          </p:cNvPr>
          <p:cNvSpPr>
            <a:spLocks noGrp="1"/>
          </p:cNvSpPr>
          <p:nvPr>
            <p:ph type="pic" sz="quarter" idx="58"/>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2470776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de dos objetos y sub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4" name="Rectángulo 13">
            <a:extLst>
              <a:ext uri="{FF2B5EF4-FFF2-40B4-BE49-F238E27FC236}">
                <a16:creationId xmlns:a16="http://schemas.microsoft.com/office/drawing/2014/main" id="{72DA9D50-F092-4CE4-833F-A116EB21A237}"/>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2990088"/>
            <a:ext cx="12192000" cy="386791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BB5BECEC-9111-4D7B-9B5B-B49262093132}" type="datetime1">
              <a:rPr lang="es-MX" noProof="0" smtClean="0"/>
              <a:t>09/10/2023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5" name="Marcador de texto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053452" y="3340707"/>
            <a:ext cx="3666744"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6" name="Marcador de texto 11">
            <a:extLst>
              <a:ext uri="{FF2B5EF4-FFF2-40B4-BE49-F238E27FC236}">
                <a16:creationId xmlns:a16="http://schemas.microsoft.com/office/drawing/2014/main" id="{CC501F77-56D4-49F2-9772-EE01ACF5274B}"/>
              </a:ext>
            </a:extLst>
          </p:cNvPr>
          <p:cNvSpPr>
            <a:spLocks noGrp="1"/>
          </p:cNvSpPr>
          <p:nvPr>
            <p:ph type="body" sz="quarter" idx="42"/>
          </p:nvPr>
        </p:nvSpPr>
        <p:spPr>
          <a:xfrm>
            <a:off x="836612" y="3773923"/>
            <a:ext cx="5259387" cy="2087752"/>
          </a:xfrm>
        </p:spPr>
        <p:txBody>
          <a:bodyPr lIns="0" tIns="0" rIns="0" bIns="0" rtlCol="0">
            <a:normAutofit/>
          </a:bodyPr>
          <a:lstStyle>
            <a:lvl1pPr marL="216000" indent="-216000">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9" name="Marcador de texto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35429"/>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5" name="Marcador de texto 2">
            <a:extLst>
              <a:ext uri="{FF2B5EF4-FFF2-40B4-BE49-F238E27FC236}">
                <a16:creationId xmlns:a16="http://schemas.microsoft.com/office/drawing/2014/main" id="{E3E44B3E-B67E-47BB-9B17-495800CC539C}"/>
              </a:ext>
            </a:extLst>
          </p:cNvPr>
          <p:cNvSpPr>
            <a:spLocks noGrp="1"/>
          </p:cNvSpPr>
          <p:nvPr>
            <p:ph type="body" idx="48" hasCustomPrompt="1"/>
          </p:nvPr>
        </p:nvSpPr>
        <p:spPr>
          <a:xfrm>
            <a:off x="6682936" y="3353508"/>
            <a:ext cx="3666744"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26" name="Marcador de texto 11">
            <a:extLst>
              <a:ext uri="{FF2B5EF4-FFF2-40B4-BE49-F238E27FC236}">
                <a16:creationId xmlns:a16="http://schemas.microsoft.com/office/drawing/2014/main" id="{3E6654E2-1600-436C-996F-AB13D779B069}"/>
              </a:ext>
            </a:extLst>
          </p:cNvPr>
          <p:cNvSpPr>
            <a:spLocks noGrp="1"/>
          </p:cNvSpPr>
          <p:nvPr>
            <p:ph type="body" sz="quarter" idx="49"/>
          </p:nvPr>
        </p:nvSpPr>
        <p:spPr>
          <a:xfrm>
            <a:off x="6466097" y="3786724"/>
            <a:ext cx="5068178" cy="2087752"/>
          </a:xfrm>
        </p:spPr>
        <p:txBody>
          <a:bodyPr lIns="0" tIns="0" rIns="0" bIns="0" rtlCol="0">
            <a:normAutofit/>
          </a:bodyPr>
          <a:lstStyle>
            <a:lvl1pPr marL="216000" indent="-216000">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7" name="Marcador de posición de imagen 11">
            <a:extLst>
              <a:ext uri="{FF2B5EF4-FFF2-40B4-BE49-F238E27FC236}">
                <a16:creationId xmlns:a16="http://schemas.microsoft.com/office/drawing/2014/main" id="{11B1F208-6C15-4A3F-B7B4-388A18DC2B14}"/>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20025586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eño de contenido de la competencia">
    <p:bg>
      <p:bgPr>
        <a:blipFill>
          <a:blip r:embed="rId2"/>
          <a:stretch>
            <a:fillRect/>
          </a:stretch>
        </a:blip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33" name="Rectángulo 32">
            <a:extLst>
              <a:ext uri="{FF2B5EF4-FFF2-40B4-BE49-F238E27FC236}">
                <a16:creationId xmlns:a16="http://schemas.microsoft.com/office/drawing/2014/main" id="{CCE7ADE7-21F0-4422-AD3C-0A7865E4FAB1}"/>
              </a:ext>
            </a:extLst>
          </p:cNvPr>
          <p:cNvSpPr/>
          <p:nvPr userDrawn="1"/>
        </p:nvSpPr>
        <p:spPr>
          <a:xfrm>
            <a:off x="0"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32" name="Rectángulo 31">
            <a:extLst>
              <a:ext uri="{FF2B5EF4-FFF2-40B4-BE49-F238E27FC236}">
                <a16:creationId xmlns:a16="http://schemas.microsoft.com/office/drawing/2014/main" id="{06F00F53-9697-4331-BE9F-B94FA62B0402}"/>
              </a:ext>
            </a:extLst>
          </p:cNvPr>
          <p:cNvSpPr/>
          <p:nvPr userDrawn="1"/>
        </p:nvSpPr>
        <p:spPr>
          <a:xfrm>
            <a:off x="0" y="1528174"/>
            <a:ext cx="12192000" cy="532982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7430939"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D2235A0F-6107-4036-B280-EDD8321F02F6}" type="datetime1">
              <a:rPr lang="es-MX" noProof="0" smtClean="0"/>
              <a:t>09/10/2023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7" name="Marcador de posición de imagen 11">
            <a:extLst>
              <a:ext uri="{FF2B5EF4-FFF2-40B4-BE49-F238E27FC236}">
                <a16:creationId xmlns:a16="http://schemas.microsoft.com/office/drawing/2014/main" id="{E705CC21-80AA-488E-B95D-0E00300A05CF}"/>
              </a:ext>
            </a:extLst>
          </p:cNvPr>
          <p:cNvSpPr>
            <a:spLocks noGrp="1"/>
          </p:cNvSpPr>
          <p:nvPr>
            <p:ph type="pic" sz="quarter" idx="13"/>
          </p:nvPr>
        </p:nvSpPr>
        <p:spPr>
          <a:xfrm>
            <a:off x="8965413" y="1975905"/>
            <a:ext cx="2386584" cy="484632"/>
          </a:xfrm>
          <a:prstGeom prst="roundRect">
            <a:avLst/>
          </a:prstGeom>
          <a:noFill/>
          <a:ln>
            <a:noFill/>
          </a:ln>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
        <p:nvSpPr>
          <p:cNvPr id="14" name="Marcador de posición de imagen 11" descr="Cuadrante de logotipos de competidores">
            <a:extLst>
              <a:ext uri="{FF2B5EF4-FFF2-40B4-BE49-F238E27FC236}">
                <a16:creationId xmlns:a16="http://schemas.microsoft.com/office/drawing/2014/main" id="{B02B30B1-85C9-4BFB-89EF-F61F699F9CB9}"/>
              </a:ext>
            </a:extLst>
          </p:cNvPr>
          <p:cNvSpPr>
            <a:spLocks noGrp="1"/>
          </p:cNvSpPr>
          <p:nvPr>
            <p:ph type="pic" sz="quarter" idx="39" hasCustomPrompt="1"/>
          </p:nvPr>
        </p:nvSpPr>
        <p:spPr>
          <a:xfrm>
            <a:off x="3479892" y="2503607"/>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es-MX" noProof="0" dirty="0"/>
              <a:t>Competidor 2</a:t>
            </a:r>
          </a:p>
          <a:p>
            <a:pPr rtl="0"/>
            <a:r>
              <a:rPr lang="es-MX" noProof="0" dirty="0"/>
              <a:t>Logotipo</a:t>
            </a:r>
          </a:p>
        </p:txBody>
      </p:sp>
      <p:sp>
        <p:nvSpPr>
          <p:cNvPr id="17" name="Marcador de posición de imagen 11" descr="Cuadrante de logotipos de competencia">
            <a:extLst>
              <a:ext uri="{FF2B5EF4-FFF2-40B4-BE49-F238E27FC236}">
                <a16:creationId xmlns:a16="http://schemas.microsoft.com/office/drawing/2014/main" id="{BB248D0D-569D-4CE5-B4A5-1CB766D4BC25}"/>
              </a:ext>
            </a:extLst>
          </p:cNvPr>
          <p:cNvSpPr>
            <a:spLocks noGrp="1"/>
          </p:cNvSpPr>
          <p:nvPr>
            <p:ph type="pic" sz="quarter" idx="40" hasCustomPrompt="1"/>
          </p:nvPr>
        </p:nvSpPr>
        <p:spPr>
          <a:xfrm>
            <a:off x="1341365" y="2069258"/>
            <a:ext cx="1655064"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es-MX" noProof="0" dirty="0"/>
              <a:t>Competidor 1</a:t>
            </a:r>
          </a:p>
          <a:p>
            <a:pPr rtl="0"/>
            <a:r>
              <a:rPr lang="es-MX" noProof="0" dirty="0"/>
              <a:t>Logotipo</a:t>
            </a:r>
          </a:p>
        </p:txBody>
      </p:sp>
      <p:sp>
        <p:nvSpPr>
          <p:cNvPr id="18" name="Marcador de posición de imagen 11" descr="Cuadrante de logotipos de competidores">
            <a:extLst>
              <a:ext uri="{FF2B5EF4-FFF2-40B4-BE49-F238E27FC236}">
                <a16:creationId xmlns:a16="http://schemas.microsoft.com/office/drawing/2014/main" id="{63441834-C0B7-467E-BB8A-077BFB4CC64D}"/>
              </a:ext>
            </a:extLst>
          </p:cNvPr>
          <p:cNvSpPr>
            <a:spLocks noGrp="1"/>
          </p:cNvSpPr>
          <p:nvPr>
            <p:ph type="pic" sz="quarter" idx="41" hasCustomPrompt="1"/>
          </p:nvPr>
        </p:nvSpPr>
        <p:spPr>
          <a:xfrm>
            <a:off x="2209800" y="4684388"/>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es-MX" noProof="0" dirty="0"/>
              <a:t>Competidor 3</a:t>
            </a:r>
          </a:p>
          <a:p>
            <a:pPr rtl="0"/>
            <a:r>
              <a:rPr lang="es-MX" noProof="0" dirty="0"/>
              <a:t>Logotipo</a:t>
            </a:r>
          </a:p>
        </p:txBody>
      </p:sp>
      <p:sp>
        <p:nvSpPr>
          <p:cNvPr id="20" name="Marcador de posición de imagen 11" descr="Cuadrante de logotipos de competidores">
            <a:extLst>
              <a:ext uri="{FF2B5EF4-FFF2-40B4-BE49-F238E27FC236}">
                <a16:creationId xmlns:a16="http://schemas.microsoft.com/office/drawing/2014/main" id="{4845EF5C-F9AE-4C81-B40A-0EF51B853911}"/>
              </a:ext>
            </a:extLst>
          </p:cNvPr>
          <p:cNvSpPr>
            <a:spLocks noGrp="1"/>
          </p:cNvSpPr>
          <p:nvPr>
            <p:ph type="pic" sz="quarter" idx="42" hasCustomPrompt="1"/>
          </p:nvPr>
        </p:nvSpPr>
        <p:spPr>
          <a:xfrm>
            <a:off x="6654710" y="2594867"/>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es-MX" noProof="0" dirty="0"/>
              <a:t>Competidor 4</a:t>
            </a:r>
          </a:p>
          <a:p>
            <a:pPr rtl="0"/>
            <a:r>
              <a:rPr lang="es-MX" noProof="0" dirty="0"/>
              <a:t>Logotipo</a:t>
            </a:r>
          </a:p>
        </p:txBody>
      </p:sp>
      <p:sp>
        <p:nvSpPr>
          <p:cNvPr id="21" name="Marcador de posición de imagen 11" descr="Cuadrante de logotipos de competidores">
            <a:extLst>
              <a:ext uri="{FF2B5EF4-FFF2-40B4-BE49-F238E27FC236}">
                <a16:creationId xmlns:a16="http://schemas.microsoft.com/office/drawing/2014/main" id="{75396269-14C7-4297-BE40-EB61A04CF4C8}"/>
              </a:ext>
            </a:extLst>
          </p:cNvPr>
          <p:cNvSpPr>
            <a:spLocks noGrp="1"/>
          </p:cNvSpPr>
          <p:nvPr>
            <p:ph type="pic" sz="quarter" idx="43" hasCustomPrompt="1"/>
          </p:nvPr>
        </p:nvSpPr>
        <p:spPr>
          <a:xfrm>
            <a:off x="6455537" y="4853700"/>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es-MX" noProof="0" dirty="0"/>
              <a:t>Competidor 5</a:t>
            </a:r>
          </a:p>
          <a:p>
            <a:pPr rtl="0"/>
            <a:r>
              <a:rPr lang="es-MX" noProof="0" dirty="0"/>
              <a:t>Logotipo</a:t>
            </a:r>
          </a:p>
        </p:txBody>
      </p:sp>
      <p:sp>
        <p:nvSpPr>
          <p:cNvPr id="22" name="Marcador de posición de imagen 11" descr="Cuadrante de logotipos de competidores">
            <a:extLst>
              <a:ext uri="{FF2B5EF4-FFF2-40B4-BE49-F238E27FC236}">
                <a16:creationId xmlns:a16="http://schemas.microsoft.com/office/drawing/2014/main" id="{A9EC32D0-3CC5-4D03-90E1-35DD544F353D}"/>
              </a:ext>
            </a:extLst>
          </p:cNvPr>
          <p:cNvSpPr>
            <a:spLocks noGrp="1"/>
          </p:cNvSpPr>
          <p:nvPr>
            <p:ph type="pic" sz="quarter" idx="44" hasCustomPrompt="1"/>
          </p:nvPr>
        </p:nvSpPr>
        <p:spPr>
          <a:xfrm>
            <a:off x="8965413" y="4121940"/>
            <a:ext cx="1772153" cy="777240"/>
          </a:xfrm>
          <a:prstGeom prst="roundRect">
            <a:avLst/>
          </a:prstGeom>
          <a:solidFill>
            <a:schemeClr val="accent3">
              <a:alpha val="50000"/>
            </a:schemeClr>
          </a:solidFill>
          <a:ln>
            <a:solidFill>
              <a:schemeClr val="tx2"/>
            </a:solidFill>
          </a:ln>
        </p:spPr>
        <p:txBody>
          <a:bodyPr rtlCol="0" anchor="ctr" anchorCtr="0">
            <a:noAutofit/>
          </a:bodyPr>
          <a:lstStyle>
            <a:lvl1pPr marL="0" indent="0" algn="ctr">
              <a:buNone/>
              <a:defRPr sz="1400" i="1">
                <a:solidFill>
                  <a:schemeClr val="bg1"/>
                </a:solidFill>
              </a:defRPr>
            </a:lvl1pPr>
          </a:lstStyle>
          <a:p>
            <a:pPr rtl="0"/>
            <a:r>
              <a:rPr lang="es-MX" noProof="0" dirty="0"/>
              <a:t>Competidor 6</a:t>
            </a:r>
          </a:p>
          <a:p>
            <a:pPr rtl="0"/>
            <a:r>
              <a:rPr lang="es-MX" noProof="0" dirty="0"/>
              <a:t>Logotipo</a:t>
            </a:r>
          </a:p>
        </p:txBody>
      </p:sp>
      <p:sp>
        <p:nvSpPr>
          <p:cNvPr id="23" name="Marcador de texto 7">
            <a:extLst>
              <a:ext uri="{FF2B5EF4-FFF2-40B4-BE49-F238E27FC236}">
                <a16:creationId xmlns:a16="http://schemas.microsoft.com/office/drawing/2014/main" id="{C9793465-C4F7-40FC-AEF8-5F868E36ECA3}"/>
              </a:ext>
            </a:extLst>
          </p:cNvPr>
          <p:cNvSpPr>
            <a:spLocks noGrp="1"/>
          </p:cNvSpPr>
          <p:nvPr>
            <p:ph type="body" sz="quarter" idx="46" hasCustomPrompt="1"/>
          </p:nvPr>
        </p:nvSpPr>
        <p:spPr>
          <a:xfrm>
            <a:off x="788628" y="3574970"/>
            <a:ext cx="2741612" cy="248888"/>
          </a:xfrm>
        </p:spPr>
        <p:txBody>
          <a:bodyPr rtlCol="0">
            <a:noAutofit/>
          </a:bodyPr>
          <a:lstStyle>
            <a:lvl1pPr marL="0" indent="0">
              <a:buNone/>
              <a:defRPr sz="1400" b="0">
                <a:solidFill>
                  <a:schemeClr val="tx2"/>
                </a:solidFill>
              </a:defRPr>
            </a:lvl1pPr>
            <a:lvl2pPr marL="457200" indent="0">
              <a:buNone/>
              <a:defRPr sz="1200" b="1"/>
            </a:lvl2pPr>
            <a:lvl3pPr>
              <a:defRPr sz="1200" b="1"/>
            </a:lvl3pPr>
            <a:lvl4pPr>
              <a:defRPr sz="1200" b="1"/>
            </a:lvl4pPr>
            <a:lvl5pPr>
              <a:defRPr sz="1200" b="1"/>
            </a:lvl5pPr>
          </a:lstStyle>
          <a:p>
            <a:pPr lvl="0" rtl="0"/>
            <a:r>
              <a:rPr lang="es-MX" noProof="0" dirty="0"/>
              <a:t>Más caro</a:t>
            </a:r>
          </a:p>
        </p:txBody>
      </p:sp>
      <p:sp>
        <p:nvSpPr>
          <p:cNvPr id="24" name="Marcador de texto 7">
            <a:extLst>
              <a:ext uri="{FF2B5EF4-FFF2-40B4-BE49-F238E27FC236}">
                <a16:creationId xmlns:a16="http://schemas.microsoft.com/office/drawing/2014/main" id="{9E34E738-15BA-4311-BA02-5FDA3723F49F}"/>
              </a:ext>
            </a:extLst>
          </p:cNvPr>
          <p:cNvSpPr>
            <a:spLocks noGrp="1"/>
          </p:cNvSpPr>
          <p:nvPr>
            <p:ph type="body" sz="quarter" idx="47" hasCustomPrompt="1"/>
          </p:nvPr>
        </p:nvSpPr>
        <p:spPr>
          <a:xfrm>
            <a:off x="8730592" y="3574970"/>
            <a:ext cx="2741612" cy="248888"/>
          </a:xfrm>
        </p:spPr>
        <p:txBody>
          <a:bodyPr rtlCol="0">
            <a:noAutofit/>
          </a:bodyPr>
          <a:lstStyle>
            <a:lvl1pPr marL="0" indent="0" algn="r">
              <a:buNone/>
              <a:defRPr sz="1400" b="0">
                <a:solidFill>
                  <a:schemeClr val="tx2"/>
                </a:solidFill>
              </a:defRPr>
            </a:lvl1pPr>
            <a:lvl2pPr marL="457200" indent="0">
              <a:buNone/>
              <a:defRPr sz="1200" b="1"/>
            </a:lvl2pPr>
            <a:lvl3pPr>
              <a:defRPr sz="1200" b="1"/>
            </a:lvl3pPr>
            <a:lvl4pPr>
              <a:defRPr sz="1200" b="1"/>
            </a:lvl4pPr>
            <a:lvl5pPr>
              <a:defRPr sz="1200" b="1"/>
            </a:lvl5pPr>
          </a:lstStyle>
          <a:p>
            <a:pPr lvl="0" rtl="0"/>
            <a:r>
              <a:rPr lang="es-MX" noProof="0" dirty="0"/>
              <a:t>Menos caro</a:t>
            </a:r>
          </a:p>
        </p:txBody>
      </p:sp>
      <p:sp>
        <p:nvSpPr>
          <p:cNvPr id="27" name="Marcador de texto 7">
            <a:extLst>
              <a:ext uri="{FF2B5EF4-FFF2-40B4-BE49-F238E27FC236}">
                <a16:creationId xmlns:a16="http://schemas.microsoft.com/office/drawing/2014/main" id="{43026573-79FA-414F-85CC-BB2AFC84C272}"/>
              </a:ext>
            </a:extLst>
          </p:cNvPr>
          <p:cNvSpPr>
            <a:spLocks noGrp="1"/>
          </p:cNvSpPr>
          <p:nvPr>
            <p:ph type="body" sz="quarter" idx="48" hasCustomPrompt="1"/>
          </p:nvPr>
        </p:nvSpPr>
        <p:spPr>
          <a:xfrm>
            <a:off x="4641450" y="6142762"/>
            <a:ext cx="2741612" cy="248888"/>
          </a:xfrm>
        </p:spPr>
        <p:txBody>
          <a:bodyPr rtlCol="0">
            <a:noAutofit/>
          </a:bodyPr>
          <a:lstStyle>
            <a:lvl1pPr marL="0" indent="0" algn="ctr">
              <a:buNone/>
              <a:defRPr sz="1400" b="0">
                <a:solidFill>
                  <a:schemeClr val="tx2"/>
                </a:solidFill>
              </a:defRPr>
            </a:lvl1pPr>
            <a:lvl2pPr marL="457200" indent="0">
              <a:buNone/>
              <a:defRPr sz="1200" b="1"/>
            </a:lvl2pPr>
            <a:lvl3pPr>
              <a:defRPr sz="1200" b="1"/>
            </a:lvl3pPr>
            <a:lvl4pPr>
              <a:defRPr sz="1200" b="1"/>
            </a:lvl4pPr>
            <a:lvl5pPr>
              <a:defRPr sz="1200" b="1"/>
            </a:lvl5pPr>
          </a:lstStyle>
          <a:p>
            <a:pPr lvl="0" rtl="0"/>
            <a:r>
              <a:rPr lang="es-MX" noProof="0" dirty="0"/>
              <a:t>Menos cómodo</a:t>
            </a:r>
          </a:p>
        </p:txBody>
      </p:sp>
      <p:sp>
        <p:nvSpPr>
          <p:cNvPr id="28" name="Marcador de texto 7">
            <a:extLst>
              <a:ext uri="{FF2B5EF4-FFF2-40B4-BE49-F238E27FC236}">
                <a16:creationId xmlns:a16="http://schemas.microsoft.com/office/drawing/2014/main" id="{354AC58C-2EFE-42E3-B1C3-3A3F7161FC04}"/>
              </a:ext>
            </a:extLst>
          </p:cNvPr>
          <p:cNvSpPr>
            <a:spLocks noGrp="1"/>
          </p:cNvSpPr>
          <p:nvPr>
            <p:ph type="body" sz="quarter" idx="49" hasCustomPrompt="1"/>
          </p:nvPr>
        </p:nvSpPr>
        <p:spPr>
          <a:xfrm>
            <a:off x="4641450" y="1764281"/>
            <a:ext cx="2741612" cy="248888"/>
          </a:xfrm>
        </p:spPr>
        <p:txBody>
          <a:bodyPr rtlCol="0">
            <a:noAutofit/>
          </a:bodyPr>
          <a:lstStyle>
            <a:lvl1pPr marL="0" indent="0" algn="ctr">
              <a:buNone/>
              <a:defRPr sz="1400" b="0">
                <a:solidFill>
                  <a:schemeClr val="tx2"/>
                </a:solidFill>
              </a:defRPr>
            </a:lvl1pPr>
            <a:lvl2pPr marL="457200" indent="0">
              <a:buNone/>
              <a:defRPr sz="1200" b="1"/>
            </a:lvl2pPr>
            <a:lvl3pPr>
              <a:defRPr sz="1200" b="1"/>
            </a:lvl3pPr>
            <a:lvl4pPr>
              <a:defRPr sz="1200" b="1"/>
            </a:lvl4pPr>
            <a:lvl5pPr>
              <a:defRPr sz="1200" b="1"/>
            </a:lvl5pPr>
          </a:lstStyle>
          <a:p>
            <a:pPr lvl="0" rtl="0"/>
            <a:r>
              <a:rPr lang="es-MX" noProof="0" dirty="0"/>
              <a:t>Más cómodo</a:t>
            </a:r>
          </a:p>
        </p:txBody>
      </p:sp>
      <p:cxnSp>
        <p:nvCxnSpPr>
          <p:cNvPr id="9" name="Conector recto de flecha 8">
            <a:extLst>
              <a:ext uri="{FF2B5EF4-FFF2-40B4-BE49-F238E27FC236}">
                <a16:creationId xmlns:a16="http://schemas.microsoft.com/office/drawing/2014/main" id="{E3842B13-E900-4B2B-AB93-A64B64227466}"/>
              </a:ext>
            </a:extLst>
          </p:cNvPr>
          <p:cNvCxnSpPr/>
          <p:nvPr userDrawn="1"/>
        </p:nvCxnSpPr>
        <p:spPr>
          <a:xfrm>
            <a:off x="872933" y="3548268"/>
            <a:ext cx="10470378"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EF45D1A3-05DF-4B1E-9C02-6D8A69BE2011}"/>
              </a:ext>
            </a:extLst>
          </p:cNvPr>
          <p:cNvCxnSpPr>
            <a:cxnSpLocks/>
          </p:cNvCxnSpPr>
          <p:nvPr userDrawn="1"/>
        </p:nvCxnSpPr>
        <p:spPr>
          <a:xfrm rot="16200000">
            <a:off x="4098036" y="4142692"/>
            <a:ext cx="3995928"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Marcador de posición de imagen 11">
            <a:extLst>
              <a:ext uri="{FF2B5EF4-FFF2-40B4-BE49-F238E27FC236}">
                <a16:creationId xmlns:a16="http://schemas.microsoft.com/office/drawing/2014/main" id="{CC01BAE8-6C4C-4DBC-AFB4-6B3BCF8D0714}"/>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188288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de tres objetos y sub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9" name="Rectángulo 28">
            <a:extLst>
              <a:ext uri="{FF2B5EF4-FFF2-40B4-BE49-F238E27FC236}">
                <a16:creationId xmlns:a16="http://schemas.microsoft.com/office/drawing/2014/main" id="{AF48E4FA-B29A-4342-834B-094336E65A24}"/>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3044952"/>
            <a:ext cx="12192000" cy="381304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949850"/>
            <a:ext cx="6862011"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2447CE36-FCD8-4BA8-A5CA-7ABA6E189767}" type="datetime1">
              <a:rPr lang="es-MX" noProof="0" smtClean="0"/>
              <a:t>09/10/2023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5" name="Marcador de texto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053452" y="2435210"/>
            <a:ext cx="2769902" cy="334918"/>
          </a:xfrm>
        </p:spPr>
        <p:txBody>
          <a:bodyPr lIns="0" tIns="0" rIns="0" bIns="0" rtlCol="0" anchor="b">
            <a:normAutofit/>
          </a:bodyPr>
          <a:lstStyle>
            <a:lvl1pPr marL="0" inden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6" name="Marcador de texto 11">
            <a:extLst>
              <a:ext uri="{FF2B5EF4-FFF2-40B4-BE49-F238E27FC236}">
                <a16:creationId xmlns:a16="http://schemas.microsoft.com/office/drawing/2014/main" id="{CC501F77-56D4-49F2-9772-EE01ACF5274B}"/>
              </a:ext>
            </a:extLst>
          </p:cNvPr>
          <p:cNvSpPr>
            <a:spLocks noGrp="1"/>
          </p:cNvSpPr>
          <p:nvPr>
            <p:ph type="body" sz="quarter" idx="42"/>
          </p:nvPr>
        </p:nvSpPr>
        <p:spPr>
          <a:xfrm>
            <a:off x="1053452" y="2784018"/>
            <a:ext cx="2769902" cy="214088"/>
          </a:xfrm>
        </p:spPr>
        <p:txBody>
          <a:bodyPr lIns="0" tIns="0" rIns="0" bIns="0" rtlCol="0">
            <a:normAutofit/>
          </a:bodyPr>
          <a:lstStyle>
            <a:lvl1pPr marL="0" indent="0">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9" name="Marcador de texto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536828"/>
            <a:ext cx="10515600" cy="750626"/>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8" name="Rectángulo: Esquinas redondeadas 7">
            <a:extLst>
              <a:ext uri="{FF2B5EF4-FFF2-40B4-BE49-F238E27FC236}">
                <a16:creationId xmlns:a16="http://schemas.microsoft.com/office/drawing/2014/main" id="{B8BEE5DC-84EC-43EB-9CD1-9837D8A4F67C}"/>
              </a:ext>
            </a:extLst>
          </p:cNvPr>
          <p:cNvSpPr/>
          <p:nvPr userDrawn="1"/>
        </p:nvSpPr>
        <p:spPr>
          <a:xfrm>
            <a:off x="834925" y="2312229"/>
            <a:ext cx="3139490" cy="3529584"/>
          </a:xfrm>
          <a:custGeom>
            <a:avLst/>
            <a:gdLst>
              <a:gd name="connsiteX0" fmla="*/ 0 w 3136392"/>
              <a:gd name="connsiteY0" fmla="*/ 522742 h 3529584"/>
              <a:gd name="connsiteX1" fmla="*/ 522742 w 3136392"/>
              <a:gd name="connsiteY1" fmla="*/ 0 h 3529584"/>
              <a:gd name="connsiteX2" fmla="*/ 2613650 w 3136392"/>
              <a:gd name="connsiteY2" fmla="*/ 0 h 3529584"/>
              <a:gd name="connsiteX3" fmla="*/ 3136392 w 3136392"/>
              <a:gd name="connsiteY3" fmla="*/ 522742 h 3529584"/>
              <a:gd name="connsiteX4" fmla="*/ 3136392 w 3136392"/>
              <a:gd name="connsiteY4" fmla="*/ 3006842 h 3529584"/>
              <a:gd name="connsiteX5" fmla="*/ 2613650 w 3136392"/>
              <a:gd name="connsiteY5" fmla="*/ 3529584 h 3529584"/>
              <a:gd name="connsiteX6" fmla="*/ 522742 w 3136392"/>
              <a:gd name="connsiteY6" fmla="*/ 3529584 h 3529584"/>
              <a:gd name="connsiteX7" fmla="*/ 0 w 3136392"/>
              <a:gd name="connsiteY7" fmla="*/ 3006842 h 3529584"/>
              <a:gd name="connsiteX8" fmla="*/ 0 w 3136392"/>
              <a:gd name="connsiteY8" fmla="*/ 522742 h 3529584"/>
              <a:gd name="connsiteX0" fmla="*/ 0 w 3136404"/>
              <a:gd name="connsiteY0" fmla="*/ 522742 h 3529584"/>
              <a:gd name="connsiteX1" fmla="*/ 522742 w 3136404"/>
              <a:gd name="connsiteY1" fmla="*/ 0 h 3529584"/>
              <a:gd name="connsiteX2" fmla="*/ 2854281 w 3136404"/>
              <a:gd name="connsiteY2" fmla="*/ 0 h 3529584"/>
              <a:gd name="connsiteX3" fmla="*/ 3136392 w 3136404"/>
              <a:gd name="connsiteY3" fmla="*/ 522742 h 3529584"/>
              <a:gd name="connsiteX4" fmla="*/ 3136392 w 3136404"/>
              <a:gd name="connsiteY4" fmla="*/ 3006842 h 3529584"/>
              <a:gd name="connsiteX5" fmla="*/ 2613650 w 3136404"/>
              <a:gd name="connsiteY5" fmla="*/ 3529584 h 3529584"/>
              <a:gd name="connsiteX6" fmla="*/ 522742 w 3136404"/>
              <a:gd name="connsiteY6" fmla="*/ 3529584 h 3529584"/>
              <a:gd name="connsiteX7" fmla="*/ 0 w 3136404"/>
              <a:gd name="connsiteY7" fmla="*/ 3006842 h 3529584"/>
              <a:gd name="connsiteX8" fmla="*/ 0 w 3136404"/>
              <a:gd name="connsiteY8" fmla="*/ 522742 h 3529584"/>
              <a:gd name="connsiteX0" fmla="*/ 0 w 3137803"/>
              <a:gd name="connsiteY0" fmla="*/ 522742 h 3529584"/>
              <a:gd name="connsiteX1" fmla="*/ 522742 w 3137803"/>
              <a:gd name="connsiteY1" fmla="*/ 0 h 3529584"/>
              <a:gd name="connsiteX2" fmla="*/ 2883464 w 3137803"/>
              <a:gd name="connsiteY2" fmla="*/ 0 h 3529584"/>
              <a:gd name="connsiteX3" fmla="*/ 3136392 w 3137803"/>
              <a:gd name="connsiteY3" fmla="*/ 522742 h 3529584"/>
              <a:gd name="connsiteX4" fmla="*/ 3136392 w 3137803"/>
              <a:gd name="connsiteY4" fmla="*/ 3006842 h 3529584"/>
              <a:gd name="connsiteX5" fmla="*/ 2613650 w 3137803"/>
              <a:gd name="connsiteY5" fmla="*/ 3529584 h 3529584"/>
              <a:gd name="connsiteX6" fmla="*/ 522742 w 3137803"/>
              <a:gd name="connsiteY6" fmla="*/ 3529584 h 3529584"/>
              <a:gd name="connsiteX7" fmla="*/ 0 w 3137803"/>
              <a:gd name="connsiteY7" fmla="*/ 3006842 h 3529584"/>
              <a:gd name="connsiteX8" fmla="*/ 0 w 3137803"/>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524429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848801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90" h="3529584">
                <a:moveTo>
                  <a:pt x="1687" y="522742"/>
                </a:moveTo>
                <a:cubicBezTo>
                  <a:pt x="1687" y="234040"/>
                  <a:pt x="-36647" y="0"/>
                  <a:pt x="252055" y="0"/>
                </a:cubicBezTo>
                <a:lnTo>
                  <a:pt x="2885151" y="0"/>
                </a:lnTo>
                <a:cubicBezTo>
                  <a:pt x="3173853" y="0"/>
                  <a:pt x="3138079" y="234040"/>
                  <a:pt x="3138079" y="522742"/>
                </a:cubicBezTo>
                <a:lnTo>
                  <a:pt x="3138079" y="3006842"/>
                </a:lnTo>
                <a:cubicBezTo>
                  <a:pt x="3138079" y="3295544"/>
                  <a:pt x="3137503" y="3529584"/>
                  <a:pt x="2848801" y="3529584"/>
                </a:cubicBezTo>
                <a:lnTo>
                  <a:pt x="329876" y="3529584"/>
                </a:lnTo>
                <a:cubicBezTo>
                  <a:pt x="41174" y="3529584"/>
                  <a:pt x="1687" y="3295544"/>
                  <a:pt x="1687" y="3006842"/>
                </a:cubicBezTo>
                <a:lnTo>
                  <a:pt x="1687" y="522742"/>
                </a:lnTo>
                <a:close/>
              </a:path>
            </a:pathLst>
          </a:custGeom>
          <a:noFill/>
          <a:ln>
            <a:solidFill>
              <a:srgbClr val="D1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7" name="Marcador de texto 11">
            <a:extLst>
              <a:ext uri="{FF2B5EF4-FFF2-40B4-BE49-F238E27FC236}">
                <a16:creationId xmlns:a16="http://schemas.microsoft.com/office/drawing/2014/main" id="{3B7E67C7-1C94-4372-81CF-D888A17E9E66}"/>
              </a:ext>
            </a:extLst>
          </p:cNvPr>
          <p:cNvSpPr>
            <a:spLocks noGrp="1"/>
          </p:cNvSpPr>
          <p:nvPr>
            <p:ph type="body" sz="quarter" idx="48"/>
          </p:nvPr>
        </p:nvSpPr>
        <p:spPr>
          <a:xfrm>
            <a:off x="1053452" y="3276621"/>
            <a:ext cx="2769902" cy="2361398"/>
          </a:xfrm>
        </p:spPr>
        <p:txBody>
          <a:bodyPr lIns="0" tIns="0" rIns="0" bIns="0" rtlCol="0">
            <a:normAutofit/>
          </a:bodyPr>
          <a:lstStyle>
            <a:lvl1pPr marL="216000" indent="-216000">
              <a:lnSpc>
                <a:spcPct val="100000"/>
              </a:lnSpc>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8" name="Marcador de texto 2">
            <a:extLst>
              <a:ext uri="{FF2B5EF4-FFF2-40B4-BE49-F238E27FC236}">
                <a16:creationId xmlns:a16="http://schemas.microsoft.com/office/drawing/2014/main" id="{E1FD2E8C-BDB7-4C4A-B56C-7F3091987DAE}"/>
              </a:ext>
            </a:extLst>
          </p:cNvPr>
          <p:cNvSpPr>
            <a:spLocks noGrp="1"/>
          </p:cNvSpPr>
          <p:nvPr>
            <p:ph type="body" idx="49" hasCustomPrompt="1"/>
          </p:nvPr>
        </p:nvSpPr>
        <p:spPr>
          <a:xfrm>
            <a:off x="8431250" y="2435210"/>
            <a:ext cx="2769902" cy="334918"/>
          </a:xfrm>
        </p:spPr>
        <p:txBody>
          <a:bodyPr lIns="0" tIns="0" rIns="0" bIns="0" rtlCol="0" anchor="b">
            <a:normAutofit/>
          </a:bodyPr>
          <a:lstStyle>
            <a:lvl1pPr marL="0" inden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20" name="Marcador de texto 11">
            <a:extLst>
              <a:ext uri="{FF2B5EF4-FFF2-40B4-BE49-F238E27FC236}">
                <a16:creationId xmlns:a16="http://schemas.microsoft.com/office/drawing/2014/main" id="{04038B74-8E2F-43C0-914C-E2BF16883566}"/>
              </a:ext>
            </a:extLst>
          </p:cNvPr>
          <p:cNvSpPr>
            <a:spLocks noGrp="1"/>
          </p:cNvSpPr>
          <p:nvPr>
            <p:ph type="body" sz="quarter" idx="50"/>
          </p:nvPr>
        </p:nvSpPr>
        <p:spPr>
          <a:xfrm>
            <a:off x="8431250" y="2784018"/>
            <a:ext cx="2769902" cy="214088"/>
          </a:xfrm>
        </p:spPr>
        <p:txBody>
          <a:bodyPr lIns="0" tIns="0" rIns="0" bIns="0" rtlCol="0">
            <a:normAutofit/>
          </a:bodyPr>
          <a:lstStyle>
            <a:lvl1pPr marL="0" indent="0">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1" name="Rectángulo: Esquinas redondeadas 7">
            <a:extLst>
              <a:ext uri="{FF2B5EF4-FFF2-40B4-BE49-F238E27FC236}">
                <a16:creationId xmlns:a16="http://schemas.microsoft.com/office/drawing/2014/main" id="{50BFB1A6-61C6-40D0-A6EC-86ECD5632A5C}"/>
              </a:ext>
            </a:extLst>
          </p:cNvPr>
          <p:cNvSpPr/>
          <p:nvPr userDrawn="1"/>
        </p:nvSpPr>
        <p:spPr>
          <a:xfrm>
            <a:off x="8212723" y="2312229"/>
            <a:ext cx="3139490" cy="3529584"/>
          </a:xfrm>
          <a:custGeom>
            <a:avLst/>
            <a:gdLst>
              <a:gd name="connsiteX0" fmla="*/ 0 w 3136392"/>
              <a:gd name="connsiteY0" fmla="*/ 522742 h 3529584"/>
              <a:gd name="connsiteX1" fmla="*/ 522742 w 3136392"/>
              <a:gd name="connsiteY1" fmla="*/ 0 h 3529584"/>
              <a:gd name="connsiteX2" fmla="*/ 2613650 w 3136392"/>
              <a:gd name="connsiteY2" fmla="*/ 0 h 3529584"/>
              <a:gd name="connsiteX3" fmla="*/ 3136392 w 3136392"/>
              <a:gd name="connsiteY3" fmla="*/ 522742 h 3529584"/>
              <a:gd name="connsiteX4" fmla="*/ 3136392 w 3136392"/>
              <a:gd name="connsiteY4" fmla="*/ 3006842 h 3529584"/>
              <a:gd name="connsiteX5" fmla="*/ 2613650 w 3136392"/>
              <a:gd name="connsiteY5" fmla="*/ 3529584 h 3529584"/>
              <a:gd name="connsiteX6" fmla="*/ 522742 w 3136392"/>
              <a:gd name="connsiteY6" fmla="*/ 3529584 h 3529584"/>
              <a:gd name="connsiteX7" fmla="*/ 0 w 3136392"/>
              <a:gd name="connsiteY7" fmla="*/ 3006842 h 3529584"/>
              <a:gd name="connsiteX8" fmla="*/ 0 w 3136392"/>
              <a:gd name="connsiteY8" fmla="*/ 522742 h 3529584"/>
              <a:gd name="connsiteX0" fmla="*/ 0 w 3136404"/>
              <a:gd name="connsiteY0" fmla="*/ 522742 h 3529584"/>
              <a:gd name="connsiteX1" fmla="*/ 522742 w 3136404"/>
              <a:gd name="connsiteY1" fmla="*/ 0 h 3529584"/>
              <a:gd name="connsiteX2" fmla="*/ 2854281 w 3136404"/>
              <a:gd name="connsiteY2" fmla="*/ 0 h 3529584"/>
              <a:gd name="connsiteX3" fmla="*/ 3136392 w 3136404"/>
              <a:gd name="connsiteY3" fmla="*/ 522742 h 3529584"/>
              <a:gd name="connsiteX4" fmla="*/ 3136392 w 3136404"/>
              <a:gd name="connsiteY4" fmla="*/ 3006842 h 3529584"/>
              <a:gd name="connsiteX5" fmla="*/ 2613650 w 3136404"/>
              <a:gd name="connsiteY5" fmla="*/ 3529584 h 3529584"/>
              <a:gd name="connsiteX6" fmla="*/ 522742 w 3136404"/>
              <a:gd name="connsiteY6" fmla="*/ 3529584 h 3529584"/>
              <a:gd name="connsiteX7" fmla="*/ 0 w 3136404"/>
              <a:gd name="connsiteY7" fmla="*/ 3006842 h 3529584"/>
              <a:gd name="connsiteX8" fmla="*/ 0 w 3136404"/>
              <a:gd name="connsiteY8" fmla="*/ 522742 h 3529584"/>
              <a:gd name="connsiteX0" fmla="*/ 0 w 3137803"/>
              <a:gd name="connsiteY0" fmla="*/ 522742 h 3529584"/>
              <a:gd name="connsiteX1" fmla="*/ 522742 w 3137803"/>
              <a:gd name="connsiteY1" fmla="*/ 0 h 3529584"/>
              <a:gd name="connsiteX2" fmla="*/ 2883464 w 3137803"/>
              <a:gd name="connsiteY2" fmla="*/ 0 h 3529584"/>
              <a:gd name="connsiteX3" fmla="*/ 3136392 w 3137803"/>
              <a:gd name="connsiteY3" fmla="*/ 522742 h 3529584"/>
              <a:gd name="connsiteX4" fmla="*/ 3136392 w 3137803"/>
              <a:gd name="connsiteY4" fmla="*/ 3006842 h 3529584"/>
              <a:gd name="connsiteX5" fmla="*/ 2613650 w 3137803"/>
              <a:gd name="connsiteY5" fmla="*/ 3529584 h 3529584"/>
              <a:gd name="connsiteX6" fmla="*/ 522742 w 3137803"/>
              <a:gd name="connsiteY6" fmla="*/ 3529584 h 3529584"/>
              <a:gd name="connsiteX7" fmla="*/ 0 w 3137803"/>
              <a:gd name="connsiteY7" fmla="*/ 3006842 h 3529584"/>
              <a:gd name="connsiteX8" fmla="*/ 0 w 3137803"/>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524429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848801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90" h="3529584">
                <a:moveTo>
                  <a:pt x="1687" y="522742"/>
                </a:moveTo>
                <a:cubicBezTo>
                  <a:pt x="1687" y="234040"/>
                  <a:pt x="-36647" y="0"/>
                  <a:pt x="252055" y="0"/>
                </a:cubicBezTo>
                <a:lnTo>
                  <a:pt x="2885151" y="0"/>
                </a:lnTo>
                <a:cubicBezTo>
                  <a:pt x="3173853" y="0"/>
                  <a:pt x="3138079" y="234040"/>
                  <a:pt x="3138079" y="522742"/>
                </a:cubicBezTo>
                <a:lnTo>
                  <a:pt x="3138079" y="3006842"/>
                </a:lnTo>
                <a:cubicBezTo>
                  <a:pt x="3138079" y="3295544"/>
                  <a:pt x="3137503" y="3529584"/>
                  <a:pt x="2848801" y="3529584"/>
                </a:cubicBezTo>
                <a:lnTo>
                  <a:pt x="329876" y="3529584"/>
                </a:lnTo>
                <a:cubicBezTo>
                  <a:pt x="41174" y="3529584"/>
                  <a:pt x="1687" y="3295544"/>
                  <a:pt x="1687" y="3006842"/>
                </a:cubicBezTo>
                <a:lnTo>
                  <a:pt x="1687" y="522742"/>
                </a:lnTo>
                <a:close/>
              </a:path>
            </a:pathLst>
          </a:custGeom>
          <a:noFill/>
          <a:ln>
            <a:solidFill>
              <a:srgbClr val="D1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2" name="Marcador de texto 11">
            <a:extLst>
              <a:ext uri="{FF2B5EF4-FFF2-40B4-BE49-F238E27FC236}">
                <a16:creationId xmlns:a16="http://schemas.microsoft.com/office/drawing/2014/main" id="{AEDB747B-532C-44A9-AD7A-2352A1F089B8}"/>
              </a:ext>
            </a:extLst>
          </p:cNvPr>
          <p:cNvSpPr>
            <a:spLocks noGrp="1"/>
          </p:cNvSpPr>
          <p:nvPr>
            <p:ph type="body" sz="quarter" idx="51"/>
          </p:nvPr>
        </p:nvSpPr>
        <p:spPr>
          <a:xfrm>
            <a:off x="8431250" y="3276621"/>
            <a:ext cx="2769902" cy="2361398"/>
          </a:xfrm>
        </p:spPr>
        <p:txBody>
          <a:bodyPr lIns="0" tIns="0" rIns="0" bIns="0" rtlCol="0">
            <a:normAutofit/>
          </a:bodyPr>
          <a:lstStyle>
            <a:lvl1pPr marL="216000" indent="-216000">
              <a:lnSpc>
                <a:spcPct val="100000"/>
              </a:lnSpc>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3" name="Marcador de texto 2">
            <a:extLst>
              <a:ext uri="{FF2B5EF4-FFF2-40B4-BE49-F238E27FC236}">
                <a16:creationId xmlns:a16="http://schemas.microsoft.com/office/drawing/2014/main" id="{F074267C-7E1D-4515-B053-1121335429CD}"/>
              </a:ext>
            </a:extLst>
          </p:cNvPr>
          <p:cNvSpPr>
            <a:spLocks noGrp="1"/>
          </p:cNvSpPr>
          <p:nvPr>
            <p:ph type="body" idx="52" hasCustomPrompt="1"/>
          </p:nvPr>
        </p:nvSpPr>
        <p:spPr>
          <a:xfrm>
            <a:off x="4742351" y="2431907"/>
            <a:ext cx="2769902" cy="334918"/>
          </a:xfrm>
        </p:spPr>
        <p:txBody>
          <a:bodyPr lIns="0" tIns="0" rIns="0" bIns="0" rtlCol="0" anchor="b">
            <a:normAutofit/>
          </a:bodyPr>
          <a:lstStyle>
            <a:lvl1pPr marL="0" inden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24" name="Marcador de texto 11">
            <a:extLst>
              <a:ext uri="{FF2B5EF4-FFF2-40B4-BE49-F238E27FC236}">
                <a16:creationId xmlns:a16="http://schemas.microsoft.com/office/drawing/2014/main" id="{BED0DB43-ABA6-4E0E-BA64-F6DBD79467F6}"/>
              </a:ext>
            </a:extLst>
          </p:cNvPr>
          <p:cNvSpPr>
            <a:spLocks noGrp="1"/>
          </p:cNvSpPr>
          <p:nvPr>
            <p:ph type="body" sz="quarter" idx="53"/>
          </p:nvPr>
        </p:nvSpPr>
        <p:spPr>
          <a:xfrm>
            <a:off x="4742351" y="2780715"/>
            <a:ext cx="2769902" cy="214088"/>
          </a:xfrm>
        </p:spPr>
        <p:txBody>
          <a:bodyPr lIns="0" tIns="0" rIns="0" bIns="0" rtlCol="0">
            <a:normAutofit/>
          </a:bodyPr>
          <a:lstStyle>
            <a:lvl1pPr marL="0" indent="0">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7" name="Rectángulo: Esquinas redondeadas 7">
            <a:extLst>
              <a:ext uri="{FF2B5EF4-FFF2-40B4-BE49-F238E27FC236}">
                <a16:creationId xmlns:a16="http://schemas.microsoft.com/office/drawing/2014/main" id="{0FC703B8-4AAD-4000-8C02-C257F7016FFF}"/>
              </a:ext>
            </a:extLst>
          </p:cNvPr>
          <p:cNvSpPr/>
          <p:nvPr userDrawn="1"/>
        </p:nvSpPr>
        <p:spPr>
          <a:xfrm>
            <a:off x="4523824" y="2312229"/>
            <a:ext cx="3139490" cy="3529584"/>
          </a:xfrm>
          <a:custGeom>
            <a:avLst/>
            <a:gdLst>
              <a:gd name="connsiteX0" fmla="*/ 0 w 3136392"/>
              <a:gd name="connsiteY0" fmla="*/ 522742 h 3529584"/>
              <a:gd name="connsiteX1" fmla="*/ 522742 w 3136392"/>
              <a:gd name="connsiteY1" fmla="*/ 0 h 3529584"/>
              <a:gd name="connsiteX2" fmla="*/ 2613650 w 3136392"/>
              <a:gd name="connsiteY2" fmla="*/ 0 h 3529584"/>
              <a:gd name="connsiteX3" fmla="*/ 3136392 w 3136392"/>
              <a:gd name="connsiteY3" fmla="*/ 522742 h 3529584"/>
              <a:gd name="connsiteX4" fmla="*/ 3136392 w 3136392"/>
              <a:gd name="connsiteY4" fmla="*/ 3006842 h 3529584"/>
              <a:gd name="connsiteX5" fmla="*/ 2613650 w 3136392"/>
              <a:gd name="connsiteY5" fmla="*/ 3529584 h 3529584"/>
              <a:gd name="connsiteX6" fmla="*/ 522742 w 3136392"/>
              <a:gd name="connsiteY6" fmla="*/ 3529584 h 3529584"/>
              <a:gd name="connsiteX7" fmla="*/ 0 w 3136392"/>
              <a:gd name="connsiteY7" fmla="*/ 3006842 h 3529584"/>
              <a:gd name="connsiteX8" fmla="*/ 0 w 3136392"/>
              <a:gd name="connsiteY8" fmla="*/ 522742 h 3529584"/>
              <a:gd name="connsiteX0" fmla="*/ 0 w 3136404"/>
              <a:gd name="connsiteY0" fmla="*/ 522742 h 3529584"/>
              <a:gd name="connsiteX1" fmla="*/ 522742 w 3136404"/>
              <a:gd name="connsiteY1" fmla="*/ 0 h 3529584"/>
              <a:gd name="connsiteX2" fmla="*/ 2854281 w 3136404"/>
              <a:gd name="connsiteY2" fmla="*/ 0 h 3529584"/>
              <a:gd name="connsiteX3" fmla="*/ 3136392 w 3136404"/>
              <a:gd name="connsiteY3" fmla="*/ 522742 h 3529584"/>
              <a:gd name="connsiteX4" fmla="*/ 3136392 w 3136404"/>
              <a:gd name="connsiteY4" fmla="*/ 3006842 h 3529584"/>
              <a:gd name="connsiteX5" fmla="*/ 2613650 w 3136404"/>
              <a:gd name="connsiteY5" fmla="*/ 3529584 h 3529584"/>
              <a:gd name="connsiteX6" fmla="*/ 522742 w 3136404"/>
              <a:gd name="connsiteY6" fmla="*/ 3529584 h 3529584"/>
              <a:gd name="connsiteX7" fmla="*/ 0 w 3136404"/>
              <a:gd name="connsiteY7" fmla="*/ 3006842 h 3529584"/>
              <a:gd name="connsiteX8" fmla="*/ 0 w 3136404"/>
              <a:gd name="connsiteY8" fmla="*/ 522742 h 3529584"/>
              <a:gd name="connsiteX0" fmla="*/ 0 w 3137803"/>
              <a:gd name="connsiteY0" fmla="*/ 522742 h 3529584"/>
              <a:gd name="connsiteX1" fmla="*/ 522742 w 3137803"/>
              <a:gd name="connsiteY1" fmla="*/ 0 h 3529584"/>
              <a:gd name="connsiteX2" fmla="*/ 2883464 w 3137803"/>
              <a:gd name="connsiteY2" fmla="*/ 0 h 3529584"/>
              <a:gd name="connsiteX3" fmla="*/ 3136392 w 3137803"/>
              <a:gd name="connsiteY3" fmla="*/ 522742 h 3529584"/>
              <a:gd name="connsiteX4" fmla="*/ 3136392 w 3137803"/>
              <a:gd name="connsiteY4" fmla="*/ 3006842 h 3529584"/>
              <a:gd name="connsiteX5" fmla="*/ 2613650 w 3137803"/>
              <a:gd name="connsiteY5" fmla="*/ 3529584 h 3529584"/>
              <a:gd name="connsiteX6" fmla="*/ 522742 w 3137803"/>
              <a:gd name="connsiteY6" fmla="*/ 3529584 h 3529584"/>
              <a:gd name="connsiteX7" fmla="*/ 0 w 3137803"/>
              <a:gd name="connsiteY7" fmla="*/ 3006842 h 3529584"/>
              <a:gd name="connsiteX8" fmla="*/ 0 w 3137803"/>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524429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848801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90" h="3529584">
                <a:moveTo>
                  <a:pt x="1687" y="522742"/>
                </a:moveTo>
                <a:cubicBezTo>
                  <a:pt x="1687" y="234040"/>
                  <a:pt x="-36647" y="0"/>
                  <a:pt x="252055" y="0"/>
                </a:cubicBezTo>
                <a:lnTo>
                  <a:pt x="2885151" y="0"/>
                </a:lnTo>
                <a:cubicBezTo>
                  <a:pt x="3173853" y="0"/>
                  <a:pt x="3138079" y="234040"/>
                  <a:pt x="3138079" y="522742"/>
                </a:cubicBezTo>
                <a:lnTo>
                  <a:pt x="3138079" y="3006842"/>
                </a:lnTo>
                <a:cubicBezTo>
                  <a:pt x="3138079" y="3295544"/>
                  <a:pt x="3137503" y="3529584"/>
                  <a:pt x="2848801" y="3529584"/>
                </a:cubicBezTo>
                <a:lnTo>
                  <a:pt x="329876" y="3529584"/>
                </a:lnTo>
                <a:cubicBezTo>
                  <a:pt x="41174" y="3529584"/>
                  <a:pt x="1687" y="3295544"/>
                  <a:pt x="1687" y="3006842"/>
                </a:cubicBezTo>
                <a:lnTo>
                  <a:pt x="1687" y="522742"/>
                </a:lnTo>
                <a:close/>
              </a:path>
            </a:pathLst>
          </a:custGeom>
          <a:noFill/>
          <a:ln>
            <a:solidFill>
              <a:srgbClr val="D1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8" name="Marcador de texto 11">
            <a:extLst>
              <a:ext uri="{FF2B5EF4-FFF2-40B4-BE49-F238E27FC236}">
                <a16:creationId xmlns:a16="http://schemas.microsoft.com/office/drawing/2014/main" id="{5294241C-27BC-4F81-86AC-BB6A1B6C317E}"/>
              </a:ext>
            </a:extLst>
          </p:cNvPr>
          <p:cNvSpPr>
            <a:spLocks noGrp="1"/>
          </p:cNvSpPr>
          <p:nvPr>
            <p:ph type="body" sz="quarter" idx="54"/>
          </p:nvPr>
        </p:nvSpPr>
        <p:spPr>
          <a:xfrm>
            <a:off x="4742351" y="3273318"/>
            <a:ext cx="2769902" cy="2361398"/>
          </a:xfrm>
        </p:spPr>
        <p:txBody>
          <a:bodyPr lIns="0" tIns="0" rIns="0" bIns="0" rtlCol="0">
            <a:normAutofit/>
          </a:bodyPr>
          <a:lstStyle>
            <a:lvl1pPr marL="216000" indent="-216000">
              <a:lnSpc>
                <a:spcPct val="100000"/>
              </a:lnSpc>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0" name="Marcador de posición de imagen 11">
            <a:extLst>
              <a:ext uri="{FF2B5EF4-FFF2-40B4-BE49-F238E27FC236}">
                <a16:creationId xmlns:a16="http://schemas.microsoft.com/office/drawing/2014/main" id="{A174FF28-7765-4AA3-9FD4-CD935B4751C7}"/>
              </a:ext>
            </a:extLst>
          </p:cNvPr>
          <p:cNvSpPr>
            <a:spLocks noGrp="1"/>
          </p:cNvSpPr>
          <p:nvPr>
            <p:ph type="pic" sz="quarter" idx="55"/>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2645068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seño de contenido de tabla y gráfic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6" name="Rectángulo 25">
            <a:extLst>
              <a:ext uri="{FF2B5EF4-FFF2-40B4-BE49-F238E27FC236}">
                <a16:creationId xmlns:a16="http://schemas.microsoft.com/office/drawing/2014/main" id="{0F0C2245-DE76-4D87-9695-FB48563BCAE4}"/>
              </a:ext>
            </a:extLst>
          </p:cNvPr>
          <p:cNvSpPr/>
          <p:nvPr userDrawn="1"/>
        </p:nvSpPr>
        <p:spPr>
          <a:xfrm>
            <a:off x="0" y="15802"/>
            <a:ext cx="12192000" cy="684219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2414016"/>
            <a:ext cx="12192000" cy="444398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73450D75-49D9-4478-BD63-AAB69A1071F5}" type="datetime1">
              <a:rPr lang="es-MX" noProof="0" smtClean="0"/>
              <a:t>09/10/2023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5" name="Marcador de texto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838199" y="1928770"/>
            <a:ext cx="2769902"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23" name="Marcador de texto 2">
            <a:extLst>
              <a:ext uri="{FF2B5EF4-FFF2-40B4-BE49-F238E27FC236}">
                <a16:creationId xmlns:a16="http://schemas.microsoft.com/office/drawing/2014/main" id="{F074267C-7E1D-4515-B053-1121335429CD}"/>
              </a:ext>
            </a:extLst>
          </p:cNvPr>
          <p:cNvSpPr>
            <a:spLocks noGrp="1"/>
          </p:cNvSpPr>
          <p:nvPr>
            <p:ph type="body" idx="52" hasCustomPrompt="1"/>
          </p:nvPr>
        </p:nvSpPr>
        <p:spPr>
          <a:xfrm>
            <a:off x="6402339" y="1925467"/>
            <a:ext cx="2769902"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1" name="Marcador de contenido 10">
            <a:extLst>
              <a:ext uri="{FF2B5EF4-FFF2-40B4-BE49-F238E27FC236}">
                <a16:creationId xmlns:a16="http://schemas.microsoft.com/office/drawing/2014/main" id="{207BEA77-6F19-47A4-89B3-773557D35ADD}"/>
              </a:ext>
            </a:extLst>
          </p:cNvPr>
          <p:cNvSpPr>
            <a:spLocks noGrp="1"/>
          </p:cNvSpPr>
          <p:nvPr>
            <p:ph sz="quarter" idx="53"/>
          </p:nvPr>
        </p:nvSpPr>
        <p:spPr>
          <a:xfrm>
            <a:off x="839788" y="2606834"/>
            <a:ext cx="4913312" cy="3022600"/>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25" name="Marcador de contenido 10">
            <a:extLst>
              <a:ext uri="{FF2B5EF4-FFF2-40B4-BE49-F238E27FC236}">
                <a16:creationId xmlns:a16="http://schemas.microsoft.com/office/drawing/2014/main" id="{CB2E1E06-E22D-4555-9D15-BBCA0BE6F5F4}"/>
              </a:ext>
            </a:extLst>
          </p:cNvPr>
          <p:cNvSpPr>
            <a:spLocks noGrp="1"/>
          </p:cNvSpPr>
          <p:nvPr>
            <p:ph sz="quarter" idx="54"/>
          </p:nvPr>
        </p:nvSpPr>
        <p:spPr>
          <a:xfrm>
            <a:off x="6402339" y="2606834"/>
            <a:ext cx="4913312" cy="3022600"/>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29" name="Marcador de posición de imagen 11">
            <a:extLst>
              <a:ext uri="{FF2B5EF4-FFF2-40B4-BE49-F238E27FC236}">
                <a16:creationId xmlns:a16="http://schemas.microsoft.com/office/drawing/2014/main" id="{BF4CB8DC-40CD-4909-8F71-4707DCC2606B}"/>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1096525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seño de escala de tiemp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49" name="Rectángulo 48">
            <a:extLst>
              <a:ext uri="{FF2B5EF4-FFF2-40B4-BE49-F238E27FC236}">
                <a16:creationId xmlns:a16="http://schemas.microsoft.com/office/drawing/2014/main" id="{318B7734-2772-4C9A-BD61-B27A99E74C14}"/>
              </a:ext>
            </a:extLst>
          </p:cNvPr>
          <p:cNvSpPr/>
          <p:nvPr userDrawn="1"/>
        </p:nvSpPr>
        <p:spPr>
          <a:xfrm>
            <a:off x="-3560" y="18540"/>
            <a:ext cx="12192000" cy="683946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3429000"/>
            <a:ext cx="12192000" cy="3429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cxnSp>
        <p:nvCxnSpPr>
          <p:cNvPr id="11" name="Conector recto 10">
            <a:extLst>
              <a:ext uri="{FF2B5EF4-FFF2-40B4-BE49-F238E27FC236}">
                <a16:creationId xmlns:a16="http://schemas.microsoft.com/office/drawing/2014/main" id="{137A0267-8AC8-4915-9542-1B14DD87BB22}"/>
              </a:ext>
            </a:extLst>
          </p:cNvPr>
          <p:cNvCxnSpPr/>
          <p:nvPr userDrawn="1"/>
        </p:nvCxnSpPr>
        <p:spPr>
          <a:xfrm>
            <a:off x="1743456" y="3429000"/>
            <a:ext cx="8705088" cy="0"/>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6FD26A0D-DCF5-4AE4-8E31-5A68118CEC8C}" type="datetime1">
              <a:rPr lang="es-MX" noProof="0" smtClean="0"/>
              <a:t>09/10/2023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5" name="Marcador de texto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711126" y="4231099"/>
            <a:ext cx="2020824" cy="334918"/>
          </a:xfrm>
        </p:spPr>
        <p:txBody>
          <a:bodyPr lIns="0" tIns="0" rIns="0" bIns="0" rtlCol="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6" name="Marcador de texto 11">
            <a:extLst>
              <a:ext uri="{FF2B5EF4-FFF2-40B4-BE49-F238E27FC236}">
                <a16:creationId xmlns:a16="http://schemas.microsoft.com/office/drawing/2014/main" id="{CC501F77-56D4-49F2-9772-EE01ACF5274B}"/>
              </a:ext>
            </a:extLst>
          </p:cNvPr>
          <p:cNvSpPr>
            <a:spLocks noGrp="1"/>
          </p:cNvSpPr>
          <p:nvPr>
            <p:ph type="body" sz="quarter" idx="42"/>
          </p:nvPr>
        </p:nvSpPr>
        <p:spPr>
          <a:xfrm>
            <a:off x="711127"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9" name="Marcador de texto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35429"/>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8" name="Elipse 7">
            <a:extLst>
              <a:ext uri="{FF2B5EF4-FFF2-40B4-BE49-F238E27FC236}">
                <a16:creationId xmlns:a16="http://schemas.microsoft.com/office/drawing/2014/main" id="{CD691C53-AE3E-4F20-95DD-9685FED4F5A1}"/>
              </a:ext>
            </a:extLst>
          </p:cNvPr>
          <p:cNvSpPr/>
          <p:nvPr userDrawn="1"/>
        </p:nvSpPr>
        <p:spPr>
          <a:xfrm>
            <a:off x="1053452"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7" name="Elipse 16">
            <a:extLst>
              <a:ext uri="{FF2B5EF4-FFF2-40B4-BE49-F238E27FC236}">
                <a16:creationId xmlns:a16="http://schemas.microsoft.com/office/drawing/2014/main" id="{C2CDE282-1A6F-4DBA-865E-1B11BA3ABC55}"/>
              </a:ext>
            </a:extLst>
          </p:cNvPr>
          <p:cNvSpPr/>
          <p:nvPr userDrawn="1"/>
        </p:nvSpPr>
        <p:spPr>
          <a:xfrm>
            <a:off x="9803524"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8" name="Elipse 17">
            <a:extLst>
              <a:ext uri="{FF2B5EF4-FFF2-40B4-BE49-F238E27FC236}">
                <a16:creationId xmlns:a16="http://schemas.microsoft.com/office/drawing/2014/main" id="{5EA74B15-692A-450D-B310-878022A27D88}"/>
              </a:ext>
            </a:extLst>
          </p:cNvPr>
          <p:cNvSpPr/>
          <p:nvPr userDrawn="1"/>
        </p:nvSpPr>
        <p:spPr>
          <a:xfrm>
            <a:off x="3240970"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0" name="Elipse 19">
            <a:extLst>
              <a:ext uri="{FF2B5EF4-FFF2-40B4-BE49-F238E27FC236}">
                <a16:creationId xmlns:a16="http://schemas.microsoft.com/office/drawing/2014/main" id="{6CE791CF-B7E8-4D71-8684-B32E8C8F4301}"/>
              </a:ext>
            </a:extLst>
          </p:cNvPr>
          <p:cNvSpPr/>
          <p:nvPr userDrawn="1"/>
        </p:nvSpPr>
        <p:spPr>
          <a:xfrm>
            <a:off x="5428488"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1" name="Elipse 20">
            <a:extLst>
              <a:ext uri="{FF2B5EF4-FFF2-40B4-BE49-F238E27FC236}">
                <a16:creationId xmlns:a16="http://schemas.microsoft.com/office/drawing/2014/main" id="{4AD3D6DD-0953-43C9-8188-184BE5DA2793}"/>
              </a:ext>
            </a:extLst>
          </p:cNvPr>
          <p:cNvSpPr/>
          <p:nvPr userDrawn="1"/>
        </p:nvSpPr>
        <p:spPr>
          <a:xfrm>
            <a:off x="7616006"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4" name="Marcador de texto 2">
            <a:extLst>
              <a:ext uri="{FF2B5EF4-FFF2-40B4-BE49-F238E27FC236}">
                <a16:creationId xmlns:a16="http://schemas.microsoft.com/office/drawing/2014/main" id="{27E8A912-57C4-484A-BC10-933FA672E854}"/>
              </a:ext>
            </a:extLst>
          </p:cNvPr>
          <p:cNvSpPr>
            <a:spLocks noGrp="1"/>
          </p:cNvSpPr>
          <p:nvPr>
            <p:ph type="body" idx="48" hasCustomPrompt="1"/>
          </p:nvPr>
        </p:nvSpPr>
        <p:spPr>
          <a:xfrm>
            <a:off x="9452932" y="4231099"/>
            <a:ext cx="2020824" cy="334918"/>
          </a:xfrm>
        </p:spPr>
        <p:txBody>
          <a:bodyPr lIns="0" tIns="0" rIns="0" bIns="0" rtlCol="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27" name="Marcador de texto 11">
            <a:extLst>
              <a:ext uri="{FF2B5EF4-FFF2-40B4-BE49-F238E27FC236}">
                <a16:creationId xmlns:a16="http://schemas.microsoft.com/office/drawing/2014/main" id="{B7A3AAFE-6461-4AE9-B70B-74CB089850AE}"/>
              </a:ext>
            </a:extLst>
          </p:cNvPr>
          <p:cNvSpPr>
            <a:spLocks noGrp="1"/>
          </p:cNvSpPr>
          <p:nvPr>
            <p:ph type="body" sz="quarter" idx="49"/>
          </p:nvPr>
        </p:nvSpPr>
        <p:spPr>
          <a:xfrm>
            <a:off x="9452933"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8" name="Marcador de texto 2">
            <a:extLst>
              <a:ext uri="{FF2B5EF4-FFF2-40B4-BE49-F238E27FC236}">
                <a16:creationId xmlns:a16="http://schemas.microsoft.com/office/drawing/2014/main" id="{B3255040-19AE-4D3C-B7EB-0DFF91543E37}"/>
              </a:ext>
            </a:extLst>
          </p:cNvPr>
          <p:cNvSpPr>
            <a:spLocks noGrp="1"/>
          </p:cNvSpPr>
          <p:nvPr>
            <p:ph type="body" idx="50" hasCustomPrompt="1"/>
          </p:nvPr>
        </p:nvSpPr>
        <p:spPr>
          <a:xfrm>
            <a:off x="2896577" y="4231099"/>
            <a:ext cx="2020824" cy="334918"/>
          </a:xfrm>
        </p:spPr>
        <p:txBody>
          <a:bodyPr lIns="0" tIns="0" rIns="0" bIns="0" rtlCol="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29" name="Marcador de texto 11">
            <a:extLst>
              <a:ext uri="{FF2B5EF4-FFF2-40B4-BE49-F238E27FC236}">
                <a16:creationId xmlns:a16="http://schemas.microsoft.com/office/drawing/2014/main" id="{FBE4D9BD-0351-4B91-B0BC-1DC3E5348A99}"/>
              </a:ext>
            </a:extLst>
          </p:cNvPr>
          <p:cNvSpPr>
            <a:spLocks noGrp="1"/>
          </p:cNvSpPr>
          <p:nvPr>
            <p:ph type="body" sz="quarter" idx="51"/>
          </p:nvPr>
        </p:nvSpPr>
        <p:spPr>
          <a:xfrm>
            <a:off x="2896578"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0" name="Marcador de texto 2">
            <a:extLst>
              <a:ext uri="{FF2B5EF4-FFF2-40B4-BE49-F238E27FC236}">
                <a16:creationId xmlns:a16="http://schemas.microsoft.com/office/drawing/2014/main" id="{98AB56CF-F4C5-4F54-9C81-C6AF325445C4}"/>
              </a:ext>
            </a:extLst>
          </p:cNvPr>
          <p:cNvSpPr>
            <a:spLocks noGrp="1"/>
          </p:cNvSpPr>
          <p:nvPr>
            <p:ph type="body" idx="52" hasCustomPrompt="1"/>
          </p:nvPr>
        </p:nvSpPr>
        <p:spPr>
          <a:xfrm>
            <a:off x="5082028" y="4231099"/>
            <a:ext cx="2020824" cy="334918"/>
          </a:xfrm>
        </p:spPr>
        <p:txBody>
          <a:bodyPr lIns="0" tIns="0" rIns="0" bIns="0" rtlCol="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31" name="Marcador de texto 11">
            <a:extLst>
              <a:ext uri="{FF2B5EF4-FFF2-40B4-BE49-F238E27FC236}">
                <a16:creationId xmlns:a16="http://schemas.microsoft.com/office/drawing/2014/main" id="{EDAADAFF-CDF8-4B5A-B4AF-07A1E3BDCFFD}"/>
              </a:ext>
            </a:extLst>
          </p:cNvPr>
          <p:cNvSpPr>
            <a:spLocks noGrp="1"/>
          </p:cNvSpPr>
          <p:nvPr>
            <p:ph type="body" sz="quarter" idx="53"/>
          </p:nvPr>
        </p:nvSpPr>
        <p:spPr>
          <a:xfrm>
            <a:off x="5082029"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2" name="Marcador de texto 2">
            <a:extLst>
              <a:ext uri="{FF2B5EF4-FFF2-40B4-BE49-F238E27FC236}">
                <a16:creationId xmlns:a16="http://schemas.microsoft.com/office/drawing/2014/main" id="{455E4403-2A75-455B-8AB8-D9D2DEE6B4B8}"/>
              </a:ext>
            </a:extLst>
          </p:cNvPr>
          <p:cNvSpPr>
            <a:spLocks noGrp="1"/>
          </p:cNvSpPr>
          <p:nvPr>
            <p:ph type="body" idx="54" hasCustomPrompt="1"/>
          </p:nvPr>
        </p:nvSpPr>
        <p:spPr>
          <a:xfrm>
            <a:off x="7267480" y="4231099"/>
            <a:ext cx="2020824" cy="334918"/>
          </a:xfrm>
        </p:spPr>
        <p:txBody>
          <a:bodyPr lIns="0" tIns="0" rIns="0" bIns="0" rtlCol="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33" name="Marcador de texto 11">
            <a:extLst>
              <a:ext uri="{FF2B5EF4-FFF2-40B4-BE49-F238E27FC236}">
                <a16:creationId xmlns:a16="http://schemas.microsoft.com/office/drawing/2014/main" id="{72A71372-85B1-4BE9-AFC9-78A34420C192}"/>
              </a:ext>
            </a:extLst>
          </p:cNvPr>
          <p:cNvSpPr>
            <a:spLocks noGrp="1"/>
          </p:cNvSpPr>
          <p:nvPr>
            <p:ph type="body" sz="quarter" idx="55"/>
          </p:nvPr>
        </p:nvSpPr>
        <p:spPr>
          <a:xfrm>
            <a:off x="7267481" y="4664315"/>
            <a:ext cx="2020824" cy="1178559"/>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9" name="Marcador de texto 2">
            <a:extLst>
              <a:ext uri="{FF2B5EF4-FFF2-40B4-BE49-F238E27FC236}">
                <a16:creationId xmlns:a16="http://schemas.microsoft.com/office/drawing/2014/main" id="{450A7337-3C0A-4855-BC87-AA251494827A}"/>
              </a:ext>
            </a:extLst>
          </p:cNvPr>
          <p:cNvSpPr>
            <a:spLocks noGrp="1"/>
          </p:cNvSpPr>
          <p:nvPr>
            <p:ph type="body" idx="56" hasCustomPrompt="1"/>
          </p:nvPr>
        </p:nvSpPr>
        <p:spPr>
          <a:xfrm>
            <a:off x="1053452" y="3074289"/>
            <a:ext cx="1335024" cy="462656"/>
          </a:xfrm>
        </p:spPr>
        <p:txBody>
          <a:bodyPr lIns="0" tIns="0" rIns="0" bIns="0" rtlCol="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20XX</a:t>
            </a:r>
          </a:p>
        </p:txBody>
      </p:sp>
      <p:sp>
        <p:nvSpPr>
          <p:cNvPr id="40" name="Marcador de texto 2">
            <a:extLst>
              <a:ext uri="{FF2B5EF4-FFF2-40B4-BE49-F238E27FC236}">
                <a16:creationId xmlns:a16="http://schemas.microsoft.com/office/drawing/2014/main" id="{D7169E62-2B9B-4CF2-B2E2-3FD55EEEFF87}"/>
              </a:ext>
            </a:extLst>
          </p:cNvPr>
          <p:cNvSpPr>
            <a:spLocks noGrp="1"/>
          </p:cNvSpPr>
          <p:nvPr>
            <p:ph type="body" idx="57" hasCustomPrompt="1"/>
          </p:nvPr>
        </p:nvSpPr>
        <p:spPr>
          <a:xfrm>
            <a:off x="1053452" y="3471539"/>
            <a:ext cx="1335024" cy="233857"/>
          </a:xfrm>
        </p:spPr>
        <p:txBody>
          <a:bodyPr lIns="0" tIns="0" rIns="0" bIns="0" rtlCol="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Mes</a:t>
            </a:r>
          </a:p>
        </p:txBody>
      </p:sp>
      <p:sp>
        <p:nvSpPr>
          <p:cNvPr id="41" name="Marcador de texto 2">
            <a:extLst>
              <a:ext uri="{FF2B5EF4-FFF2-40B4-BE49-F238E27FC236}">
                <a16:creationId xmlns:a16="http://schemas.microsoft.com/office/drawing/2014/main" id="{AC0575D2-AA1D-44C6-9FB3-21ADF8988B54}"/>
              </a:ext>
            </a:extLst>
          </p:cNvPr>
          <p:cNvSpPr>
            <a:spLocks noGrp="1"/>
          </p:cNvSpPr>
          <p:nvPr>
            <p:ph type="body" idx="58" hasCustomPrompt="1"/>
          </p:nvPr>
        </p:nvSpPr>
        <p:spPr>
          <a:xfrm>
            <a:off x="3240970" y="3068944"/>
            <a:ext cx="1335024" cy="462656"/>
          </a:xfrm>
        </p:spPr>
        <p:txBody>
          <a:bodyPr lIns="0" tIns="0" rIns="0" bIns="0" rtlCol="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20XX</a:t>
            </a:r>
          </a:p>
        </p:txBody>
      </p:sp>
      <p:sp>
        <p:nvSpPr>
          <p:cNvPr id="42" name="Marcador de texto 2">
            <a:extLst>
              <a:ext uri="{FF2B5EF4-FFF2-40B4-BE49-F238E27FC236}">
                <a16:creationId xmlns:a16="http://schemas.microsoft.com/office/drawing/2014/main" id="{2BBDBCDC-6887-4C68-B9B1-5692A081F030}"/>
              </a:ext>
            </a:extLst>
          </p:cNvPr>
          <p:cNvSpPr>
            <a:spLocks noGrp="1"/>
          </p:cNvSpPr>
          <p:nvPr>
            <p:ph type="body" idx="59" hasCustomPrompt="1"/>
          </p:nvPr>
        </p:nvSpPr>
        <p:spPr>
          <a:xfrm>
            <a:off x="3240970" y="3466194"/>
            <a:ext cx="1335024" cy="233857"/>
          </a:xfrm>
        </p:spPr>
        <p:txBody>
          <a:bodyPr lIns="0" tIns="0" rIns="0" bIns="0" rtlCol="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Mes</a:t>
            </a:r>
          </a:p>
        </p:txBody>
      </p:sp>
      <p:sp>
        <p:nvSpPr>
          <p:cNvPr id="43" name="Marcador de texto 2">
            <a:extLst>
              <a:ext uri="{FF2B5EF4-FFF2-40B4-BE49-F238E27FC236}">
                <a16:creationId xmlns:a16="http://schemas.microsoft.com/office/drawing/2014/main" id="{6ABCAEE9-21FE-4449-83EB-FBEC4248EE5E}"/>
              </a:ext>
            </a:extLst>
          </p:cNvPr>
          <p:cNvSpPr>
            <a:spLocks noGrp="1"/>
          </p:cNvSpPr>
          <p:nvPr>
            <p:ph type="body" idx="60" hasCustomPrompt="1"/>
          </p:nvPr>
        </p:nvSpPr>
        <p:spPr>
          <a:xfrm>
            <a:off x="5428488" y="3077096"/>
            <a:ext cx="1335024" cy="462656"/>
          </a:xfrm>
        </p:spPr>
        <p:txBody>
          <a:bodyPr lIns="0" tIns="0" rIns="0" bIns="0" rtlCol="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20XX</a:t>
            </a:r>
          </a:p>
        </p:txBody>
      </p:sp>
      <p:sp>
        <p:nvSpPr>
          <p:cNvPr id="44" name="Marcador de texto 2">
            <a:extLst>
              <a:ext uri="{FF2B5EF4-FFF2-40B4-BE49-F238E27FC236}">
                <a16:creationId xmlns:a16="http://schemas.microsoft.com/office/drawing/2014/main" id="{95136500-0830-4515-8356-C6B23041E5C7}"/>
              </a:ext>
            </a:extLst>
          </p:cNvPr>
          <p:cNvSpPr>
            <a:spLocks noGrp="1"/>
          </p:cNvSpPr>
          <p:nvPr>
            <p:ph type="body" idx="61" hasCustomPrompt="1"/>
          </p:nvPr>
        </p:nvSpPr>
        <p:spPr>
          <a:xfrm>
            <a:off x="5428488" y="3474346"/>
            <a:ext cx="1335024" cy="233857"/>
          </a:xfrm>
        </p:spPr>
        <p:txBody>
          <a:bodyPr lIns="0" tIns="0" rIns="0" bIns="0" rtlCol="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Mes</a:t>
            </a:r>
          </a:p>
        </p:txBody>
      </p:sp>
      <p:sp>
        <p:nvSpPr>
          <p:cNvPr id="45" name="Marcador de texto 2">
            <a:extLst>
              <a:ext uri="{FF2B5EF4-FFF2-40B4-BE49-F238E27FC236}">
                <a16:creationId xmlns:a16="http://schemas.microsoft.com/office/drawing/2014/main" id="{CBD503F2-AFE4-4764-8A65-FCC3DF905012}"/>
              </a:ext>
            </a:extLst>
          </p:cNvPr>
          <p:cNvSpPr>
            <a:spLocks noGrp="1"/>
          </p:cNvSpPr>
          <p:nvPr>
            <p:ph type="body" idx="62" hasCustomPrompt="1"/>
          </p:nvPr>
        </p:nvSpPr>
        <p:spPr>
          <a:xfrm>
            <a:off x="7616006" y="3082825"/>
            <a:ext cx="1335024" cy="462656"/>
          </a:xfrm>
        </p:spPr>
        <p:txBody>
          <a:bodyPr lIns="0" tIns="0" rIns="0" bIns="0" rtlCol="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20XX</a:t>
            </a:r>
          </a:p>
        </p:txBody>
      </p:sp>
      <p:sp>
        <p:nvSpPr>
          <p:cNvPr id="46" name="Marcador de texto 2">
            <a:extLst>
              <a:ext uri="{FF2B5EF4-FFF2-40B4-BE49-F238E27FC236}">
                <a16:creationId xmlns:a16="http://schemas.microsoft.com/office/drawing/2014/main" id="{7DC0A657-989F-4B29-8E27-DDC81B0140EE}"/>
              </a:ext>
            </a:extLst>
          </p:cNvPr>
          <p:cNvSpPr>
            <a:spLocks noGrp="1"/>
          </p:cNvSpPr>
          <p:nvPr>
            <p:ph type="body" idx="63" hasCustomPrompt="1"/>
          </p:nvPr>
        </p:nvSpPr>
        <p:spPr>
          <a:xfrm>
            <a:off x="7616006" y="3480075"/>
            <a:ext cx="1335024" cy="233857"/>
          </a:xfrm>
        </p:spPr>
        <p:txBody>
          <a:bodyPr lIns="0" tIns="0" rIns="0" bIns="0" rtlCol="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Mes</a:t>
            </a:r>
          </a:p>
        </p:txBody>
      </p:sp>
      <p:sp>
        <p:nvSpPr>
          <p:cNvPr id="47" name="Marcador de texto 2">
            <a:extLst>
              <a:ext uri="{FF2B5EF4-FFF2-40B4-BE49-F238E27FC236}">
                <a16:creationId xmlns:a16="http://schemas.microsoft.com/office/drawing/2014/main" id="{8437BAC6-4C02-46D8-AB5C-54416FDC4E11}"/>
              </a:ext>
            </a:extLst>
          </p:cNvPr>
          <p:cNvSpPr>
            <a:spLocks noGrp="1"/>
          </p:cNvSpPr>
          <p:nvPr>
            <p:ph type="body" idx="64" hasCustomPrompt="1"/>
          </p:nvPr>
        </p:nvSpPr>
        <p:spPr>
          <a:xfrm>
            <a:off x="9803524" y="3079749"/>
            <a:ext cx="1335024" cy="462656"/>
          </a:xfrm>
        </p:spPr>
        <p:txBody>
          <a:bodyPr lIns="0" tIns="0" rIns="0" bIns="0" rtlCol="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20XX</a:t>
            </a:r>
          </a:p>
        </p:txBody>
      </p:sp>
      <p:sp>
        <p:nvSpPr>
          <p:cNvPr id="48" name="Marcador de texto 2">
            <a:extLst>
              <a:ext uri="{FF2B5EF4-FFF2-40B4-BE49-F238E27FC236}">
                <a16:creationId xmlns:a16="http://schemas.microsoft.com/office/drawing/2014/main" id="{E0840D65-23FD-4BDF-B966-5BF3BE32F620}"/>
              </a:ext>
            </a:extLst>
          </p:cNvPr>
          <p:cNvSpPr>
            <a:spLocks noGrp="1"/>
          </p:cNvSpPr>
          <p:nvPr>
            <p:ph type="body" idx="65" hasCustomPrompt="1"/>
          </p:nvPr>
        </p:nvSpPr>
        <p:spPr>
          <a:xfrm>
            <a:off x="9803524" y="3476999"/>
            <a:ext cx="1335024" cy="233857"/>
          </a:xfrm>
        </p:spPr>
        <p:txBody>
          <a:bodyPr lIns="0" tIns="0" rIns="0" bIns="0" rtlCol="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Mes</a:t>
            </a:r>
          </a:p>
        </p:txBody>
      </p:sp>
      <p:sp>
        <p:nvSpPr>
          <p:cNvPr id="50" name="Marcador de posición de imagen 11">
            <a:extLst>
              <a:ext uri="{FF2B5EF4-FFF2-40B4-BE49-F238E27FC236}">
                <a16:creationId xmlns:a16="http://schemas.microsoft.com/office/drawing/2014/main" id="{DBB3EB4E-1DA2-4278-B918-D5B7EDBD9B35}"/>
              </a:ext>
            </a:extLst>
          </p:cNvPr>
          <p:cNvSpPr>
            <a:spLocks noGrp="1"/>
          </p:cNvSpPr>
          <p:nvPr>
            <p:ph type="pic" sz="quarter" idx="66"/>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1510719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ítulo, contenido y logotipo2">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4" name="Rectángulo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87352BA1-D41B-4B42-AF27-D1D64A897BEA}" type="datetime1">
              <a:rPr lang="es-MX" noProof="0" smtClean="0"/>
              <a:t>09/10/2023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1" name="Marcador de contenido 10">
            <a:extLst>
              <a:ext uri="{FF2B5EF4-FFF2-40B4-BE49-F238E27FC236}">
                <a16:creationId xmlns:a16="http://schemas.microsoft.com/office/drawing/2014/main" id="{207BEA77-6F19-47A4-89B3-773557D35ADD}"/>
              </a:ext>
            </a:extLst>
          </p:cNvPr>
          <p:cNvSpPr>
            <a:spLocks noGrp="1"/>
          </p:cNvSpPr>
          <p:nvPr>
            <p:ph sz="quarter" idx="53"/>
          </p:nvPr>
        </p:nvSpPr>
        <p:spPr>
          <a:xfrm>
            <a:off x="839787" y="1943100"/>
            <a:ext cx="10512425" cy="3686334"/>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16" name="Marcador de posición de imagen 11">
            <a:extLst>
              <a:ext uri="{FF2B5EF4-FFF2-40B4-BE49-F238E27FC236}">
                <a16:creationId xmlns:a16="http://schemas.microsoft.com/office/drawing/2014/main" id="{429030D9-F540-4B24-AA27-17B8726068F1}"/>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41276746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eño de contenido de equip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35" name="Rectángulo 34">
            <a:extLst>
              <a:ext uri="{FF2B5EF4-FFF2-40B4-BE49-F238E27FC236}">
                <a16:creationId xmlns:a16="http://schemas.microsoft.com/office/drawing/2014/main" id="{8CF4E3C4-06F3-4C9B-8844-62F3323AB7DD}"/>
              </a:ext>
            </a:extLst>
          </p:cNvPr>
          <p:cNvSpPr/>
          <p:nvPr userDrawn="1"/>
        </p:nvSpPr>
        <p:spPr>
          <a:xfrm>
            <a:off x="-1587" y="6408"/>
            <a:ext cx="12192000" cy="685159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3154680"/>
            <a:ext cx="12192000" cy="370332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7D166382-F5C2-4F5D-8F17-B92C7D77C263}" type="datetime1">
              <a:rPr lang="es-MX" noProof="0" smtClean="0"/>
              <a:t>09/10/2023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9" name="Marcador de texto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10515600" cy="588736"/>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3" name="Marcador de texto 2">
            <a:extLst>
              <a:ext uri="{FF2B5EF4-FFF2-40B4-BE49-F238E27FC236}">
                <a16:creationId xmlns:a16="http://schemas.microsoft.com/office/drawing/2014/main" id="{F074267C-7E1D-4515-B053-1121335429CD}"/>
              </a:ext>
            </a:extLst>
          </p:cNvPr>
          <p:cNvSpPr>
            <a:spLocks noGrp="1"/>
          </p:cNvSpPr>
          <p:nvPr>
            <p:ph type="body" idx="52" hasCustomPrompt="1"/>
          </p:nvPr>
        </p:nvSpPr>
        <p:spPr>
          <a:xfrm>
            <a:off x="4711049" y="4355957"/>
            <a:ext cx="2769902" cy="334918"/>
          </a:xfrm>
        </p:spPr>
        <p:txBody>
          <a:bodyPr lIns="0" tIns="0" rIns="0" bIns="0" rtlCol="0" anchor="b">
            <a:normAutofit/>
          </a:bodyPr>
          <a:lstStyle>
            <a:lvl1pPr marL="0" indent="0" algn="ctr">
              <a:buFont typeface="Arial" panose="020B0604020202020204" pitchFamily="34" charse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24" name="Marcador de texto 11">
            <a:extLst>
              <a:ext uri="{FF2B5EF4-FFF2-40B4-BE49-F238E27FC236}">
                <a16:creationId xmlns:a16="http://schemas.microsoft.com/office/drawing/2014/main" id="{BED0DB43-ABA6-4E0E-BA64-F6DBD79467F6}"/>
              </a:ext>
            </a:extLst>
          </p:cNvPr>
          <p:cNvSpPr>
            <a:spLocks noGrp="1"/>
          </p:cNvSpPr>
          <p:nvPr>
            <p:ph type="body" sz="quarter" idx="53"/>
          </p:nvPr>
        </p:nvSpPr>
        <p:spPr>
          <a:xfrm>
            <a:off x="4711049" y="4736849"/>
            <a:ext cx="2769902" cy="214088"/>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1">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8" name="Marcador de texto 11">
            <a:extLst>
              <a:ext uri="{FF2B5EF4-FFF2-40B4-BE49-F238E27FC236}">
                <a16:creationId xmlns:a16="http://schemas.microsoft.com/office/drawing/2014/main" id="{5294241C-27BC-4F81-86AC-BB6A1B6C317E}"/>
              </a:ext>
            </a:extLst>
          </p:cNvPr>
          <p:cNvSpPr>
            <a:spLocks noGrp="1"/>
          </p:cNvSpPr>
          <p:nvPr>
            <p:ph type="body" sz="quarter" idx="54"/>
          </p:nvPr>
        </p:nvSpPr>
        <p:spPr>
          <a:xfrm>
            <a:off x="4711049" y="5004864"/>
            <a:ext cx="2769902" cy="824020"/>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1" name="Marcador de posición de imagen 10">
            <a:extLst>
              <a:ext uri="{FF2B5EF4-FFF2-40B4-BE49-F238E27FC236}">
                <a16:creationId xmlns:a16="http://schemas.microsoft.com/office/drawing/2014/main" id="{FA998E5C-D637-4A1F-9056-73766B04FE2B}"/>
              </a:ext>
            </a:extLst>
          </p:cNvPr>
          <p:cNvSpPr>
            <a:spLocks noGrp="1"/>
          </p:cNvSpPr>
          <p:nvPr>
            <p:ph type="pic" sz="quarter" idx="55"/>
          </p:nvPr>
        </p:nvSpPr>
        <p:spPr>
          <a:xfrm>
            <a:off x="5145170" y="2212908"/>
            <a:ext cx="1901952" cy="1901952"/>
          </a:xfrm>
          <a:prstGeom prst="ellipse">
            <a:avLst/>
          </a:prstGeom>
          <a:ln>
            <a:solidFill>
              <a:schemeClr val="bg2"/>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MX" noProof="0" dirty="0"/>
          </a:p>
        </p:txBody>
      </p:sp>
      <p:sp>
        <p:nvSpPr>
          <p:cNvPr id="25" name="Marcador de texto 2">
            <a:extLst>
              <a:ext uri="{FF2B5EF4-FFF2-40B4-BE49-F238E27FC236}">
                <a16:creationId xmlns:a16="http://schemas.microsoft.com/office/drawing/2014/main" id="{F89779B3-74BD-410E-8DCD-302D161A4673}"/>
              </a:ext>
            </a:extLst>
          </p:cNvPr>
          <p:cNvSpPr>
            <a:spLocks noGrp="1"/>
          </p:cNvSpPr>
          <p:nvPr>
            <p:ph type="body" idx="56" hasCustomPrompt="1"/>
          </p:nvPr>
        </p:nvSpPr>
        <p:spPr>
          <a:xfrm>
            <a:off x="8147243" y="4357953"/>
            <a:ext cx="2769902" cy="334918"/>
          </a:xfrm>
        </p:spPr>
        <p:txBody>
          <a:bodyPr lIns="0" tIns="0" rIns="0" bIns="0" rtlCol="0" anchor="b">
            <a:normAutofit/>
          </a:bodyPr>
          <a:lstStyle>
            <a:lvl1pPr marL="0" indent="0" algn="ctr">
              <a:buFont typeface="Arial" panose="020B0604020202020204" pitchFamily="34" charse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26" name="Marcador de texto 11">
            <a:extLst>
              <a:ext uri="{FF2B5EF4-FFF2-40B4-BE49-F238E27FC236}">
                <a16:creationId xmlns:a16="http://schemas.microsoft.com/office/drawing/2014/main" id="{B367781E-9C82-4788-A807-0111EF793B63}"/>
              </a:ext>
            </a:extLst>
          </p:cNvPr>
          <p:cNvSpPr>
            <a:spLocks noGrp="1"/>
          </p:cNvSpPr>
          <p:nvPr>
            <p:ph type="body" sz="quarter" idx="57"/>
          </p:nvPr>
        </p:nvSpPr>
        <p:spPr>
          <a:xfrm>
            <a:off x="8147243" y="4738845"/>
            <a:ext cx="2769902" cy="214088"/>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1">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9" name="Marcador de texto 11">
            <a:extLst>
              <a:ext uri="{FF2B5EF4-FFF2-40B4-BE49-F238E27FC236}">
                <a16:creationId xmlns:a16="http://schemas.microsoft.com/office/drawing/2014/main" id="{C5484CD3-57F0-46B6-96E6-54BDB7A030D4}"/>
              </a:ext>
            </a:extLst>
          </p:cNvPr>
          <p:cNvSpPr>
            <a:spLocks noGrp="1"/>
          </p:cNvSpPr>
          <p:nvPr>
            <p:ph type="body" sz="quarter" idx="58"/>
          </p:nvPr>
        </p:nvSpPr>
        <p:spPr>
          <a:xfrm>
            <a:off x="8147243" y="5006860"/>
            <a:ext cx="2769902" cy="824020"/>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0" name="Marcador de posición de imagen 10">
            <a:extLst>
              <a:ext uri="{FF2B5EF4-FFF2-40B4-BE49-F238E27FC236}">
                <a16:creationId xmlns:a16="http://schemas.microsoft.com/office/drawing/2014/main" id="{383DFDF4-9A8E-4653-9207-FC82A7B603A9}"/>
              </a:ext>
            </a:extLst>
          </p:cNvPr>
          <p:cNvSpPr>
            <a:spLocks noGrp="1"/>
          </p:cNvSpPr>
          <p:nvPr>
            <p:ph type="pic" sz="quarter" idx="59"/>
          </p:nvPr>
        </p:nvSpPr>
        <p:spPr>
          <a:xfrm>
            <a:off x="8580060" y="2212908"/>
            <a:ext cx="1901952" cy="1901952"/>
          </a:xfrm>
          <a:prstGeom prst="ellipse">
            <a:avLst/>
          </a:prstGeom>
          <a:ln>
            <a:solidFill>
              <a:schemeClr val="bg2"/>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MX" noProof="0" dirty="0"/>
          </a:p>
        </p:txBody>
      </p:sp>
      <p:sp>
        <p:nvSpPr>
          <p:cNvPr id="31" name="Marcador de texto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1272438" y="4372425"/>
            <a:ext cx="2769902" cy="334918"/>
          </a:xfrm>
        </p:spPr>
        <p:txBody>
          <a:bodyPr lIns="0" tIns="0" rIns="0" bIns="0" rtlCol="0" anchor="b">
            <a:normAutofit/>
          </a:bodyPr>
          <a:lstStyle>
            <a:lvl1pPr marL="0" indent="0" algn="ctr">
              <a:buFont typeface="Arial" panose="020B0604020202020204" pitchFamily="34" charse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32" name="Marcador de texto 11">
            <a:extLst>
              <a:ext uri="{FF2B5EF4-FFF2-40B4-BE49-F238E27FC236}">
                <a16:creationId xmlns:a16="http://schemas.microsoft.com/office/drawing/2014/main" id="{57610FCE-66D7-48F6-8133-2F14CEABF03C}"/>
              </a:ext>
            </a:extLst>
          </p:cNvPr>
          <p:cNvSpPr>
            <a:spLocks noGrp="1"/>
          </p:cNvSpPr>
          <p:nvPr>
            <p:ph type="body" sz="quarter" idx="61"/>
          </p:nvPr>
        </p:nvSpPr>
        <p:spPr>
          <a:xfrm>
            <a:off x="1272438" y="4753317"/>
            <a:ext cx="2769902" cy="214088"/>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1">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3" name="Marcador de texto 11">
            <a:extLst>
              <a:ext uri="{FF2B5EF4-FFF2-40B4-BE49-F238E27FC236}">
                <a16:creationId xmlns:a16="http://schemas.microsoft.com/office/drawing/2014/main" id="{A582499F-142E-436A-931B-C9E57565DF2F}"/>
              </a:ext>
            </a:extLst>
          </p:cNvPr>
          <p:cNvSpPr>
            <a:spLocks noGrp="1"/>
          </p:cNvSpPr>
          <p:nvPr>
            <p:ph type="body" sz="quarter" idx="62"/>
          </p:nvPr>
        </p:nvSpPr>
        <p:spPr>
          <a:xfrm>
            <a:off x="1272438" y="5021332"/>
            <a:ext cx="2769902" cy="824020"/>
          </a:xfrm>
        </p:spPr>
        <p:txBody>
          <a:bodyPr lIns="0" tIns="0" rIns="0" bIns="0" rtlCol="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4" name="Marcador de posición de imagen 10">
            <a:extLst>
              <a:ext uri="{FF2B5EF4-FFF2-40B4-BE49-F238E27FC236}">
                <a16:creationId xmlns:a16="http://schemas.microsoft.com/office/drawing/2014/main" id="{950B3CF8-BCAD-487D-A0EB-0F031B9DFEB6}"/>
              </a:ext>
            </a:extLst>
          </p:cNvPr>
          <p:cNvSpPr>
            <a:spLocks noGrp="1"/>
          </p:cNvSpPr>
          <p:nvPr>
            <p:ph type="pic" sz="quarter" idx="63"/>
          </p:nvPr>
        </p:nvSpPr>
        <p:spPr>
          <a:xfrm>
            <a:off x="1710279" y="2212908"/>
            <a:ext cx="1901952" cy="1901952"/>
          </a:xfrm>
          <a:prstGeom prst="ellipse">
            <a:avLst/>
          </a:prstGeom>
          <a:ln>
            <a:solidFill>
              <a:schemeClr val="bg2"/>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MX" noProof="0" dirty="0"/>
          </a:p>
        </p:txBody>
      </p:sp>
      <p:sp>
        <p:nvSpPr>
          <p:cNvPr id="36" name="Marcador de posición de imagen 11">
            <a:extLst>
              <a:ext uri="{FF2B5EF4-FFF2-40B4-BE49-F238E27FC236}">
                <a16:creationId xmlns:a16="http://schemas.microsoft.com/office/drawing/2014/main" id="{6CAD31EE-07E0-48DC-8A30-3C3AC6285B2A}"/>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4034942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seño de dos objetos y subtítulo del equip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80" name="Rectángulo 79">
            <a:extLst>
              <a:ext uri="{FF2B5EF4-FFF2-40B4-BE49-F238E27FC236}">
                <a16:creationId xmlns:a16="http://schemas.microsoft.com/office/drawing/2014/main" id="{067B149A-3C8A-48D5-A7CF-D900619C493B}"/>
              </a:ext>
            </a:extLst>
          </p:cNvPr>
          <p:cNvSpPr/>
          <p:nvPr userDrawn="1"/>
        </p:nvSpPr>
        <p:spPr>
          <a:xfrm>
            <a:off x="0" y="4749"/>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2368296"/>
            <a:ext cx="12192000" cy="44897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A0AE212F-69A2-487A-A38E-CD283786162B}" type="datetime1">
              <a:rPr lang="es-MX" noProof="0" smtClean="0"/>
              <a:t>09/10/2023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9" name="Marcador de texto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10515600" cy="552848"/>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1" name="Marcador de texto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2534173" y="3053492"/>
            <a:ext cx="1908000" cy="591259"/>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32" name="Marcador de texto 11">
            <a:extLst>
              <a:ext uri="{FF2B5EF4-FFF2-40B4-BE49-F238E27FC236}">
                <a16:creationId xmlns:a16="http://schemas.microsoft.com/office/drawing/2014/main" id="{57610FCE-66D7-48F6-8133-2F14CEABF03C}"/>
              </a:ext>
            </a:extLst>
          </p:cNvPr>
          <p:cNvSpPr>
            <a:spLocks noGrp="1"/>
          </p:cNvSpPr>
          <p:nvPr>
            <p:ph type="body" sz="quarter" idx="61"/>
          </p:nvPr>
        </p:nvSpPr>
        <p:spPr>
          <a:xfrm>
            <a:off x="2534173" y="369072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4" name="Marcador de posición de imagen 10">
            <a:extLst>
              <a:ext uri="{FF2B5EF4-FFF2-40B4-BE49-F238E27FC236}">
                <a16:creationId xmlns:a16="http://schemas.microsoft.com/office/drawing/2014/main" id="{950B3CF8-BCAD-487D-A0EB-0F031B9DFEB6}"/>
              </a:ext>
            </a:extLst>
          </p:cNvPr>
          <p:cNvSpPr>
            <a:spLocks noGrp="1"/>
          </p:cNvSpPr>
          <p:nvPr>
            <p:ph type="pic" sz="quarter" idx="63"/>
          </p:nvPr>
        </p:nvSpPr>
        <p:spPr>
          <a:xfrm>
            <a:off x="1207008" y="2841244"/>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es-ES" noProof="0"/>
              <a:t>Haga clic en el icono para agregar una imagen</a:t>
            </a:r>
            <a:endParaRPr lang="es-MX" noProof="0" dirty="0"/>
          </a:p>
        </p:txBody>
      </p:sp>
      <p:sp>
        <p:nvSpPr>
          <p:cNvPr id="44" name="Marcador de texto 2">
            <a:extLst>
              <a:ext uri="{FF2B5EF4-FFF2-40B4-BE49-F238E27FC236}">
                <a16:creationId xmlns:a16="http://schemas.microsoft.com/office/drawing/2014/main" id="{A5B0328E-C8F6-40C1-8E47-5E04F8C378BC}"/>
              </a:ext>
            </a:extLst>
          </p:cNvPr>
          <p:cNvSpPr>
            <a:spLocks noGrp="1"/>
          </p:cNvSpPr>
          <p:nvPr>
            <p:ph type="body" idx="71" hasCustomPrompt="1"/>
          </p:nvPr>
        </p:nvSpPr>
        <p:spPr>
          <a:xfrm>
            <a:off x="6072016" y="3053492"/>
            <a:ext cx="1908000" cy="591259"/>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45" name="Marcador de texto 11">
            <a:extLst>
              <a:ext uri="{FF2B5EF4-FFF2-40B4-BE49-F238E27FC236}">
                <a16:creationId xmlns:a16="http://schemas.microsoft.com/office/drawing/2014/main" id="{FA001AE7-4E42-42A6-9347-729901FA288B}"/>
              </a:ext>
            </a:extLst>
          </p:cNvPr>
          <p:cNvSpPr>
            <a:spLocks noGrp="1"/>
          </p:cNvSpPr>
          <p:nvPr>
            <p:ph type="body" sz="quarter" idx="72"/>
          </p:nvPr>
        </p:nvSpPr>
        <p:spPr>
          <a:xfrm>
            <a:off x="6072016" y="369072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46" name="Marcador de posición de imagen 10">
            <a:extLst>
              <a:ext uri="{FF2B5EF4-FFF2-40B4-BE49-F238E27FC236}">
                <a16:creationId xmlns:a16="http://schemas.microsoft.com/office/drawing/2014/main" id="{C3CA770E-AF5C-412A-8286-39C2516C33FB}"/>
              </a:ext>
            </a:extLst>
          </p:cNvPr>
          <p:cNvSpPr>
            <a:spLocks noGrp="1"/>
          </p:cNvSpPr>
          <p:nvPr>
            <p:ph type="pic" sz="quarter" idx="73"/>
          </p:nvPr>
        </p:nvSpPr>
        <p:spPr>
          <a:xfrm>
            <a:off x="4744851" y="2841244"/>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es-ES" noProof="0"/>
              <a:t>Haga clic en el icono para agregar una imagen</a:t>
            </a:r>
            <a:endParaRPr lang="es-MX" noProof="0" dirty="0"/>
          </a:p>
        </p:txBody>
      </p:sp>
      <p:sp>
        <p:nvSpPr>
          <p:cNvPr id="50" name="Marcador de texto 2">
            <a:extLst>
              <a:ext uri="{FF2B5EF4-FFF2-40B4-BE49-F238E27FC236}">
                <a16:creationId xmlns:a16="http://schemas.microsoft.com/office/drawing/2014/main" id="{42536D59-8909-4D52-8F15-FBD7DDF9B649}"/>
              </a:ext>
            </a:extLst>
          </p:cNvPr>
          <p:cNvSpPr>
            <a:spLocks noGrp="1"/>
          </p:cNvSpPr>
          <p:nvPr>
            <p:ph type="body" idx="74" hasCustomPrompt="1"/>
          </p:nvPr>
        </p:nvSpPr>
        <p:spPr>
          <a:xfrm>
            <a:off x="9516223" y="3053492"/>
            <a:ext cx="1908000" cy="591259"/>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51" name="Marcador de texto 11">
            <a:extLst>
              <a:ext uri="{FF2B5EF4-FFF2-40B4-BE49-F238E27FC236}">
                <a16:creationId xmlns:a16="http://schemas.microsoft.com/office/drawing/2014/main" id="{2222413B-A6E3-48FA-8BD0-7B34247C7881}"/>
              </a:ext>
            </a:extLst>
          </p:cNvPr>
          <p:cNvSpPr>
            <a:spLocks noGrp="1"/>
          </p:cNvSpPr>
          <p:nvPr>
            <p:ph type="body" sz="quarter" idx="75"/>
          </p:nvPr>
        </p:nvSpPr>
        <p:spPr>
          <a:xfrm>
            <a:off x="9516223" y="369072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52" name="Marcador de posición de imagen 10">
            <a:extLst>
              <a:ext uri="{FF2B5EF4-FFF2-40B4-BE49-F238E27FC236}">
                <a16:creationId xmlns:a16="http://schemas.microsoft.com/office/drawing/2014/main" id="{6F69DD81-BD33-4878-BE6B-E6252B0E4610}"/>
              </a:ext>
            </a:extLst>
          </p:cNvPr>
          <p:cNvSpPr>
            <a:spLocks noGrp="1"/>
          </p:cNvSpPr>
          <p:nvPr>
            <p:ph type="pic" sz="quarter" idx="76"/>
          </p:nvPr>
        </p:nvSpPr>
        <p:spPr>
          <a:xfrm>
            <a:off x="8189058" y="2841244"/>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es-ES" noProof="0"/>
              <a:t>Haga clic en el icono para agregar una imagen</a:t>
            </a:r>
            <a:endParaRPr lang="es-MX" noProof="0" dirty="0"/>
          </a:p>
        </p:txBody>
      </p:sp>
      <p:sp>
        <p:nvSpPr>
          <p:cNvPr id="71" name="Marcador de texto 2">
            <a:extLst>
              <a:ext uri="{FF2B5EF4-FFF2-40B4-BE49-F238E27FC236}">
                <a16:creationId xmlns:a16="http://schemas.microsoft.com/office/drawing/2014/main" id="{F7F53399-AF88-4B19-8C26-1A63E023245D}"/>
              </a:ext>
            </a:extLst>
          </p:cNvPr>
          <p:cNvSpPr>
            <a:spLocks noGrp="1"/>
          </p:cNvSpPr>
          <p:nvPr>
            <p:ph type="body" idx="77" hasCustomPrompt="1"/>
          </p:nvPr>
        </p:nvSpPr>
        <p:spPr>
          <a:xfrm>
            <a:off x="2534173" y="4675444"/>
            <a:ext cx="1908000" cy="612438"/>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72" name="Marcador de texto 11">
            <a:extLst>
              <a:ext uri="{FF2B5EF4-FFF2-40B4-BE49-F238E27FC236}">
                <a16:creationId xmlns:a16="http://schemas.microsoft.com/office/drawing/2014/main" id="{CCEF4D60-F822-4C96-86FD-DE22EF496C76}"/>
              </a:ext>
            </a:extLst>
          </p:cNvPr>
          <p:cNvSpPr>
            <a:spLocks noGrp="1"/>
          </p:cNvSpPr>
          <p:nvPr>
            <p:ph type="body" sz="quarter" idx="78"/>
          </p:nvPr>
        </p:nvSpPr>
        <p:spPr>
          <a:xfrm>
            <a:off x="2534173" y="533385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73" name="Marcador de posición de imagen 10">
            <a:extLst>
              <a:ext uri="{FF2B5EF4-FFF2-40B4-BE49-F238E27FC236}">
                <a16:creationId xmlns:a16="http://schemas.microsoft.com/office/drawing/2014/main" id="{B4A9AE49-2C61-49A9-BBAB-B10B7982EF05}"/>
              </a:ext>
            </a:extLst>
          </p:cNvPr>
          <p:cNvSpPr>
            <a:spLocks noGrp="1"/>
          </p:cNvSpPr>
          <p:nvPr>
            <p:ph type="pic" sz="quarter" idx="79"/>
          </p:nvPr>
        </p:nvSpPr>
        <p:spPr>
          <a:xfrm>
            <a:off x="1207008" y="4484375"/>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es-ES" noProof="0"/>
              <a:t>Haga clic en el icono para agregar una imagen</a:t>
            </a:r>
            <a:endParaRPr lang="es-MX" noProof="0" dirty="0"/>
          </a:p>
        </p:txBody>
      </p:sp>
      <p:sp>
        <p:nvSpPr>
          <p:cNvPr id="74" name="Marcador de texto 2">
            <a:extLst>
              <a:ext uri="{FF2B5EF4-FFF2-40B4-BE49-F238E27FC236}">
                <a16:creationId xmlns:a16="http://schemas.microsoft.com/office/drawing/2014/main" id="{59FC5F10-BCA0-4110-AEDF-4A9729F7FDF3}"/>
              </a:ext>
            </a:extLst>
          </p:cNvPr>
          <p:cNvSpPr>
            <a:spLocks noGrp="1"/>
          </p:cNvSpPr>
          <p:nvPr>
            <p:ph type="body" idx="80" hasCustomPrompt="1"/>
          </p:nvPr>
        </p:nvSpPr>
        <p:spPr>
          <a:xfrm>
            <a:off x="6072016" y="4675444"/>
            <a:ext cx="1908000" cy="612438"/>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75" name="Marcador de texto 11">
            <a:extLst>
              <a:ext uri="{FF2B5EF4-FFF2-40B4-BE49-F238E27FC236}">
                <a16:creationId xmlns:a16="http://schemas.microsoft.com/office/drawing/2014/main" id="{D74DE44D-21EB-4B7D-A729-0564A65C12D5}"/>
              </a:ext>
            </a:extLst>
          </p:cNvPr>
          <p:cNvSpPr>
            <a:spLocks noGrp="1"/>
          </p:cNvSpPr>
          <p:nvPr>
            <p:ph type="body" sz="quarter" idx="81"/>
          </p:nvPr>
        </p:nvSpPr>
        <p:spPr>
          <a:xfrm>
            <a:off x="6072016" y="533385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76" name="Marcador de posición de imagen 10">
            <a:extLst>
              <a:ext uri="{FF2B5EF4-FFF2-40B4-BE49-F238E27FC236}">
                <a16:creationId xmlns:a16="http://schemas.microsoft.com/office/drawing/2014/main" id="{9F70A0CC-AF4B-47BB-A8FA-067E7844751E}"/>
              </a:ext>
            </a:extLst>
          </p:cNvPr>
          <p:cNvSpPr>
            <a:spLocks noGrp="1"/>
          </p:cNvSpPr>
          <p:nvPr>
            <p:ph type="pic" sz="quarter" idx="82"/>
          </p:nvPr>
        </p:nvSpPr>
        <p:spPr>
          <a:xfrm>
            <a:off x="4744851" y="4484375"/>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es-ES" noProof="0"/>
              <a:t>Haga clic en el icono para agregar una imagen</a:t>
            </a:r>
            <a:endParaRPr lang="es-MX" noProof="0" dirty="0"/>
          </a:p>
        </p:txBody>
      </p:sp>
      <p:sp>
        <p:nvSpPr>
          <p:cNvPr id="77" name="Marcador de texto 2">
            <a:extLst>
              <a:ext uri="{FF2B5EF4-FFF2-40B4-BE49-F238E27FC236}">
                <a16:creationId xmlns:a16="http://schemas.microsoft.com/office/drawing/2014/main" id="{9F607D0D-855E-4436-857B-20E66E881082}"/>
              </a:ext>
            </a:extLst>
          </p:cNvPr>
          <p:cNvSpPr>
            <a:spLocks noGrp="1"/>
          </p:cNvSpPr>
          <p:nvPr>
            <p:ph type="body" idx="83" hasCustomPrompt="1"/>
          </p:nvPr>
        </p:nvSpPr>
        <p:spPr>
          <a:xfrm>
            <a:off x="9516223" y="4675444"/>
            <a:ext cx="1908000" cy="612438"/>
          </a:xfrm>
        </p:spPr>
        <p:txBody>
          <a:bodyPr lIns="0" tIns="0" rIns="0" bIns="0" rtlCol="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78" name="Marcador de texto 11">
            <a:extLst>
              <a:ext uri="{FF2B5EF4-FFF2-40B4-BE49-F238E27FC236}">
                <a16:creationId xmlns:a16="http://schemas.microsoft.com/office/drawing/2014/main" id="{10099025-C128-45B2-90F6-5ABA8380C6C8}"/>
              </a:ext>
            </a:extLst>
          </p:cNvPr>
          <p:cNvSpPr>
            <a:spLocks noGrp="1"/>
          </p:cNvSpPr>
          <p:nvPr>
            <p:ph type="body" sz="quarter" idx="84"/>
          </p:nvPr>
        </p:nvSpPr>
        <p:spPr>
          <a:xfrm>
            <a:off x="9516223" y="533385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79" name="Marcador de posición de imagen 10">
            <a:extLst>
              <a:ext uri="{FF2B5EF4-FFF2-40B4-BE49-F238E27FC236}">
                <a16:creationId xmlns:a16="http://schemas.microsoft.com/office/drawing/2014/main" id="{019F774E-7063-44F5-AE2D-146FCBD9B4C4}"/>
              </a:ext>
            </a:extLst>
          </p:cNvPr>
          <p:cNvSpPr>
            <a:spLocks noGrp="1"/>
          </p:cNvSpPr>
          <p:nvPr>
            <p:ph type="pic" sz="quarter" idx="85"/>
          </p:nvPr>
        </p:nvSpPr>
        <p:spPr>
          <a:xfrm>
            <a:off x="8189058" y="4484375"/>
            <a:ext cx="1179576" cy="1179576"/>
          </a:xfrm>
          <a:prstGeom prst="ellipse">
            <a:avLst/>
          </a:prstGeom>
          <a:ln>
            <a:solidFill>
              <a:schemeClr val="tx2"/>
            </a:solidFill>
          </a:ln>
        </p:spPr>
        <p:txBody>
          <a:bodyPr rtlCol="0" anchor="ctr" anchorCtr="0">
            <a:normAutofit/>
          </a:bodyPr>
          <a:lstStyle>
            <a:lvl1pPr marL="0" indent="0" algn="ctr">
              <a:buNone/>
              <a:defRPr sz="1400">
                <a:solidFill>
                  <a:schemeClr val="bg1"/>
                </a:solidFill>
              </a:defRPr>
            </a:lvl1pPr>
          </a:lstStyle>
          <a:p>
            <a:pPr rtl="0"/>
            <a:r>
              <a:rPr lang="es-ES" noProof="0"/>
              <a:t>Haga clic en el icono para agregar una imagen</a:t>
            </a:r>
            <a:endParaRPr lang="es-MX" noProof="0" dirty="0"/>
          </a:p>
        </p:txBody>
      </p:sp>
      <p:sp>
        <p:nvSpPr>
          <p:cNvPr id="81" name="Marcador de posición de imagen 11">
            <a:extLst>
              <a:ext uri="{FF2B5EF4-FFF2-40B4-BE49-F238E27FC236}">
                <a16:creationId xmlns:a16="http://schemas.microsoft.com/office/drawing/2014/main" id="{FA89EF75-E798-40D3-897E-2FAC5108B5A5}"/>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2096906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cabezado de sección con logotip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4A7E2F25-E114-4A75-B5B3-F09D555DDFF8}"/>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9" name="Rectángulo 8">
            <a:extLst>
              <a:ext uri="{FF2B5EF4-FFF2-40B4-BE49-F238E27FC236}">
                <a16:creationId xmlns:a16="http://schemas.microsoft.com/office/drawing/2014/main" id="{509BEFEA-934B-49DB-9A67-071B716E9BCC}"/>
              </a:ext>
            </a:extLst>
          </p:cNvPr>
          <p:cNvSpPr/>
          <p:nvPr userDrawn="1"/>
        </p:nvSpPr>
        <p:spPr>
          <a:xfrm>
            <a:off x="6769608" y="0"/>
            <a:ext cx="54223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7D86D2BD-969D-4473-8460-B0377486ABC0}"/>
              </a:ext>
            </a:extLst>
          </p:cNvPr>
          <p:cNvSpPr>
            <a:spLocks noGrp="1"/>
          </p:cNvSpPr>
          <p:nvPr>
            <p:ph type="title" hasCustomPrompt="1"/>
          </p:nvPr>
        </p:nvSpPr>
        <p:spPr>
          <a:xfrm>
            <a:off x="7235826" y="3924940"/>
            <a:ext cx="4116387" cy="1740445"/>
          </a:xfrm>
        </p:spPr>
        <p:txBody>
          <a:bodyPr lIns="0" tIns="0" rIns="0" bIns="0" rtlCol="0" anchor="b" anchorCtr="0">
            <a:noAutofit/>
          </a:bodyPr>
          <a:lstStyle>
            <a:lvl1pPr algn="r">
              <a:defRPr sz="5500" b="1"/>
            </a:lvl1pPr>
          </a:lstStyle>
          <a:p>
            <a:pPr rtl="0"/>
            <a:r>
              <a:rPr lang="es-MX" noProof="0" dirty="0"/>
              <a:t>Título de presentación</a:t>
            </a:r>
          </a:p>
        </p:txBody>
      </p:sp>
      <p:sp>
        <p:nvSpPr>
          <p:cNvPr id="10" name="Marcador de posición de imagen 11">
            <a:extLst>
              <a:ext uri="{FF2B5EF4-FFF2-40B4-BE49-F238E27FC236}">
                <a16:creationId xmlns:a16="http://schemas.microsoft.com/office/drawing/2014/main" id="{2B65509E-400D-48FF-845C-D88E53CDAF9C}"/>
              </a:ext>
            </a:extLst>
          </p:cNvPr>
          <p:cNvSpPr>
            <a:spLocks noGrp="1"/>
          </p:cNvSpPr>
          <p:nvPr>
            <p:ph type="pic" sz="quarter" idx="13"/>
          </p:nvPr>
        </p:nvSpPr>
        <p:spPr>
          <a:xfrm>
            <a:off x="8965413" y="851603"/>
            <a:ext cx="2386800" cy="486000"/>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
        <p:nvSpPr>
          <p:cNvPr id="11" name="Subtítulo 2">
            <a:extLst>
              <a:ext uri="{FF2B5EF4-FFF2-40B4-BE49-F238E27FC236}">
                <a16:creationId xmlns:a16="http://schemas.microsoft.com/office/drawing/2014/main" id="{1124E491-FFE2-4D91-8211-BFEB67FC40B9}"/>
              </a:ext>
            </a:extLst>
          </p:cNvPr>
          <p:cNvSpPr>
            <a:spLocks noGrp="1"/>
          </p:cNvSpPr>
          <p:nvPr>
            <p:ph type="subTitle" idx="1" hasCustomPrompt="1"/>
          </p:nvPr>
        </p:nvSpPr>
        <p:spPr>
          <a:xfrm>
            <a:off x="7235826" y="5681266"/>
            <a:ext cx="4116387" cy="400081"/>
          </a:xfrm>
        </p:spPr>
        <p:txBody>
          <a:bodyPr lIns="0" tIns="0" rIns="0" bIns="0" rtlCol="0" anchor="b" anchorCtr="0">
            <a:normAutofit/>
          </a:bodyPr>
          <a:lstStyle>
            <a:lvl1pPr marL="0" indent="0" algn="r">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MX" noProof="0" dirty="0"/>
              <a:t>Escribe el subtítulo aquí</a:t>
            </a:r>
          </a:p>
        </p:txBody>
      </p:sp>
    </p:spTree>
    <p:extLst>
      <p:ext uri="{BB962C8B-B14F-4D97-AF65-F5344CB8AC3E}">
        <p14:creationId xmlns:p14="http://schemas.microsoft.com/office/powerpoint/2010/main" val="3420951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eño subtítulo del gráfic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43" name="Rectángulo 42">
            <a:extLst>
              <a:ext uri="{FF2B5EF4-FFF2-40B4-BE49-F238E27FC236}">
                <a16:creationId xmlns:a16="http://schemas.microsoft.com/office/drawing/2014/main" id="{A4A87ED0-1555-4955-AB1F-016220F037D5}"/>
              </a:ext>
            </a:extLst>
          </p:cNvPr>
          <p:cNvSpPr/>
          <p:nvPr userDrawn="1"/>
        </p:nvSpPr>
        <p:spPr>
          <a:xfrm>
            <a:off x="0" y="-24971"/>
            <a:ext cx="12192000" cy="68579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2660904"/>
            <a:ext cx="12192000" cy="4197096"/>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1E86FC68-146E-4196-96F2-A9D4142BBB88}" type="datetime1">
              <a:rPr lang="es-MX" noProof="0" smtClean="0"/>
              <a:t>09/10/2023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31" name="Marcador de texto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5389917" y="3744378"/>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32" name="Marcador de texto 11">
            <a:extLst>
              <a:ext uri="{FF2B5EF4-FFF2-40B4-BE49-F238E27FC236}">
                <a16:creationId xmlns:a16="http://schemas.microsoft.com/office/drawing/2014/main" id="{57610FCE-66D7-48F6-8133-2F14CEABF03C}"/>
              </a:ext>
            </a:extLst>
          </p:cNvPr>
          <p:cNvSpPr>
            <a:spLocks noGrp="1"/>
          </p:cNvSpPr>
          <p:nvPr>
            <p:ph type="body" sz="quarter" idx="61"/>
          </p:nvPr>
        </p:nvSpPr>
        <p:spPr>
          <a:xfrm>
            <a:off x="5389917" y="4070552"/>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44" name="Marcador de texto 2">
            <a:extLst>
              <a:ext uri="{FF2B5EF4-FFF2-40B4-BE49-F238E27FC236}">
                <a16:creationId xmlns:a16="http://schemas.microsoft.com/office/drawing/2014/main" id="{A5B0328E-C8F6-40C1-8E47-5E04F8C378BC}"/>
              </a:ext>
            </a:extLst>
          </p:cNvPr>
          <p:cNvSpPr>
            <a:spLocks noGrp="1"/>
          </p:cNvSpPr>
          <p:nvPr>
            <p:ph type="body" idx="71" hasCustomPrompt="1"/>
          </p:nvPr>
        </p:nvSpPr>
        <p:spPr>
          <a:xfrm>
            <a:off x="7424934" y="3744378"/>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45" name="Marcador de texto 11">
            <a:extLst>
              <a:ext uri="{FF2B5EF4-FFF2-40B4-BE49-F238E27FC236}">
                <a16:creationId xmlns:a16="http://schemas.microsoft.com/office/drawing/2014/main" id="{FA001AE7-4E42-42A6-9347-729901FA288B}"/>
              </a:ext>
            </a:extLst>
          </p:cNvPr>
          <p:cNvSpPr>
            <a:spLocks noGrp="1"/>
          </p:cNvSpPr>
          <p:nvPr>
            <p:ph type="body" sz="quarter" idx="72"/>
          </p:nvPr>
        </p:nvSpPr>
        <p:spPr>
          <a:xfrm>
            <a:off x="7424934" y="4070552"/>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50" name="Marcador de texto 2">
            <a:extLst>
              <a:ext uri="{FF2B5EF4-FFF2-40B4-BE49-F238E27FC236}">
                <a16:creationId xmlns:a16="http://schemas.microsoft.com/office/drawing/2014/main" id="{42536D59-8909-4D52-8F15-FBD7DDF9B649}"/>
              </a:ext>
            </a:extLst>
          </p:cNvPr>
          <p:cNvSpPr>
            <a:spLocks noGrp="1"/>
          </p:cNvSpPr>
          <p:nvPr>
            <p:ph type="body" idx="74" hasCustomPrompt="1"/>
          </p:nvPr>
        </p:nvSpPr>
        <p:spPr>
          <a:xfrm>
            <a:off x="9459951" y="3744378"/>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51" name="Marcador de texto 11">
            <a:extLst>
              <a:ext uri="{FF2B5EF4-FFF2-40B4-BE49-F238E27FC236}">
                <a16:creationId xmlns:a16="http://schemas.microsoft.com/office/drawing/2014/main" id="{2222413B-A6E3-48FA-8BD0-7B34247C7881}"/>
              </a:ext>
            </a:extLst>
          </p:cNvPr>
          <p:cNvSpPr>
            <a:spLocks noGrp="1"/>
          </p:cNvSpPr>
          <p:nvPr>
            <p:ph type="body" sz="quarter" idx="75"/>
          </p:nvPr>
        </p:nvSpPr>
        <p:spPr>
          <a:xfrm>
            <a:off x="9459951" y="4070552"/>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9" name="Marcador de texto 2">
            <a:extLst>
              <a:ext uri="{FF2B5EF4-FFF2-40B4-BE49-F238E27FC236}">
                <a16:creationId xmlns:a16="http://schemas.microsoft.com/office/drawing/2014/main" id="{4D76DCFE-3432-4A5F-955D-7561AB292330}"/>
              </a:ext>
            </a:extLst>
          </p:cNvPr>
          <p:cNvSpPr>
            <a:spLocks noGrp="1"/>
          </p:cNvSpPr>
          <p:nvPr>
            <p:ph type="body" idx="76" hasCustomPrompt="1"/>
          </p:nvPr>
        </p:nvSpPr>
        <p:spPr>
          <a:xfrm>
            <a:off x="5389917" y="4784422"/>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30" name="Marcador de texto 11">
            <a:extLst>
              <a:ext uri="{FF2B5EF4-FFF2-40B4-BE49-F238E27FC236}">
                <a16:creationId xmlns:a16="http://schemas.microsoft.com/office/drawing/2014/main" id="{11F291FA-EABF-4C0D-AF94-B7A47A81ECED}"/>
              </a:ext>
            </a:extLst>
          </p:cNvPr>
          <p:cNvSpPr>
            <a:spLocks noGrp="1"/>
          </p:cNvSpPr>
          <p:nvPr>
            <p:ph type="body" sz="quarter" idx="77"/>
          </p:nvPr>
        </p:nvSpPr>
        <p:spPr>
          <a:xfrm>
            <a:off x="5389917" y="511059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3" name="Marcador de texto 2">
            <a:extLst>
              <a:ext uri="{FF2B5EF4-FFF2-40B4-BE49-F238E27FC236}">
                <a16:creationId xmlns:a16="http://schemas.microsoft.com/office/drawing/2014/main" id="{922A983C-97ED-4D4F-90B9-78A07353BC8F}"/>
              </a:ext>
            </a:extLst>
          </p:cNvPr>
          <p:cNvSpPr>
            <a:spLocks noGrp="1"/>
          </p:cNvSpPr>
          <p:nvPr>
            <p:ph type="body" idx="78" hasCustomPrompt="1"/>
          </p:nvPr>
        </p:nvSpPr>
        <p:spPr>
          <a:xfrm>
            <a:off x="7424934" y="4784422"/>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35" name="Marcador de texto 11">
            <a:extLst>
              <a:ext uri="{FF2B5EF4-FFF2-40B4-BE49-F238E27FC236}">
                <a16:creationId xmlns:a16="http://schemas.microsoft.com/office/drawing/2014/main" id="{FD1E7350-7D86-49FC-8701-EE982A922CD1}"/>
              </a:ext>
            </a:extLst>
          </p:cNvPr>
          <p:cNvSpPr>
            <a:spLocks noGrp="1"/>
          </p:cNvSpPr>
          <p:nvPr>
            <p:ph type="body" sz="quarter" idx="79"/>
          </p:nvPr>
        </p:nvSpPr>
        <p:spPr>
          <a:xfrm>
            <a:off x="7424934" y="511059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6" name="Marcador de texto 2">
            <a:extLst>
              <a:ext uri="{FF2B5EF4-FFF2-40B4-BE49-F238E27FC236}">
                <a16:creationId xmlns:a16="http://schemas.microsoft.com/office/drawing/2014/main" id="{BD11603C-59B8-4FC2-97A6-FA9D7C86E67F}"/>
              </a:ext>
            </a:extLst>
          </p:cNvPr>
          <p:cNvSpPr>
            <a:spLocks noGrp="1"/>
          </p:cNvSpPr>
          <p:nvPr>
            <p:ph type="body" idx="80" hasCustomPrompt="1"/>
          </p:nvPr>
        </p:nvSpPr>
        <p:spPr>
          <a:xfrm>
            <a:off x="9459951" y="4784422"/>
            <a:ext cx="1908000" cy="280200"/>
          </a:xfrm>
        </p:spPr>
        <p:txBody>
          <a:bodyPr lIns="0" tIns="0" rIns="0" bIns="0" rtlCol="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37" name="Marcador de texto 11">
            <a:extLst>
              <a:ext uri="{FF2B5EF4-FFF2-40B4-BE49-F238E27FC236}">
                <a16:creationId xmlns:a16="http://schemas.microsoft.com/office/drawing/2014/main" id="{6E490732-5FB8-4E3E-9D69-E5406F92F7FB}"/>
              </a:ext>
            </a:extLst>
          </p:cNvPr>
          <p:cNvSpPr>
            <a:spLocks noGrp="1"/>
          </p:cNvSpPr>
          <p:nvPr>
            <p:ph type="body" sz="quarter" idx="81"/>
          </p:nvPr>
        </p:nvSpPr>
        <p:spPr>
          <a:xfrm>
            <a:off x="9459951" y="5110596"/>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9" name="Rectángulo 8">
            <a:extLst>
              <a:ext uri="{FF2B5EF4-FFF2-40B4-BE49-F238E27FC236}">
                <a16:creationId xmlns:a16="http://schemas.microsoft.com/office/drawing/2014/main" id="{E86A0EC4-BC37-4FC9-9F26-E3C1334A4C34}"/>
              </a:ext>
            </a:extLst>
          </p:cNvPr>
          <p:cNvSpPr/>
          <p:nvPr userDrawn="1"/>
        </p:nvSpPr>
        <p:spPr>
          <a:xfrm>
            <a:off x="5381032" y="3305997"/>
            <a:ext cx="265176" cy="266400"/>
          </a:xfrm>
          <a:prstGeom prst="rect">
            <a:avLst/>
          </a:prstGeom>
          <a:solidFill>
            <a:srgbClr val="2146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noProof="0" dirty="0"/>
          </a:p>
        </p:txBody>
      </p:sp>
      <p:sp>
        <p:nvSpPr>
          <p:cNvPr id="38" name="Rectángulo 37">
            <a:extLst>
              <a:ext uri="{FF2B5EF4-FFF2-40B4-BE49-F238E27FC236}">
                <a16:creationId xmlns:a16="http://schemas.microsoft.com/office/drawing/2014/main" id="{81BD5238-9183-4891-90FE-BFADE39D52EE}"/>
              </a:ext>
            </a:extLst>
          </p:cNvPr>
          <p:cNvSpPr/>
          <p:nvPr userDrawn="1"/>
        </p:nvSpPr>
        <p:spPr>
          <a:xfrm>
            <a:off x="7416049" y="3305997"/>
            <a:ext cx="265176" cy="266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noProof="0" dirty="0"/>
          </a:p>
        </p:txBody>
      </p:sp>
      <p:sp>
        <p:nvSpPr>
          <p:cNvPr id="39" name="Rectángulo 38">
            <a:extLst>
              <a:ext uri="{FF2B5EF4-FFF2-40B4-BE49-F238E27FC236}">
                <a16:creationId xmlns:a16="http://schemas.microsoft.com/office/drawing/2014/main" id="{92B2D4CE-3326-4F5C-847C-7ADD21460FA5}"/>
              </a:ext>
            </a:extLst>
          </p:cNvPr>
          <p:cNvSpPr/>
          <p:nvPr userDrawn="1"/>
        </p:nvSpPr>
        <p:spPr>
          <a:xfrm>
            <a:off x="9451066" y="3305997"/>
            <a:ext cx="265176" cy="26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noProof="0" dirty="0"/>
          </a:p>
        </p:txBody>
      </p:sp>
      <p:sp>
        <p:nvSpPr>
          <p:cNvPr id="40" name="Rectángulo 39">
            <a:extLst>
              <a:ext uri="{FF2B5EF4-FFF2-40B4-BE49-F238E27FC236}">
                <a16:creationId xmlns:a16="http://schemas.microsoft.com/office/drawing/2014/main" id="{CBFBD00C-155A-4E35-84F8-6154CA214B93}"/>
              </a:ext>
            </a:extLst>
          </p:cNvPr>
          <p:cNvSpPr/>
          <p:nvPr userDrawn="1"/>
        </p:nvSpPr>
        <p:spPr>
          <a:xfrm>
            <a:off x="5381032" y="4401622"/>
            <a:ext cx="265176" cy="26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noProof="0" dirty="0"/>
          </a:p>
        </p:txBody>
      </p:sp>
      <p:sp>
        <p:nvSpPr>
          <p:cNvPr id="41" name="Rectángulo 40">
            <a:extLst>
              <a:ext uri="{FF2B5EF4-FFF2-40B4-BE49-F238E27FC236}">
                <a16:creationId xmlns:a16="http://schemas.microsoft.com/office/drawing/2014/main" id="{B80A9D06-023A-4BEC-A29D-DB94D1C5D09B}"/>
              </a:ext>
            </a:extLst>
          </p:cNvPr>
          <p:cNvSpPr/>
          <p:nvPr userDrawn="1"/>
        </p:nvSpPr>
        <p:spPr>
          <a:xfrm>
            <a:off x="7416049" y="4401622"/>
            <a:ext cx="265176" cy="266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noProof="0" dirty="0"/>
          </a:p>
        </p:txBody>
      </p:sp>
      <p:sp>
        <p:nvSpPr>
          <p:cNvPr id="42" name="Rectángulo 41">
            <a:extLst>
              <a:ext uri="{FF2B5EF4-FFF2-40B4-BE49-F238E27FC236}">
                <a16:creationId xmlns:a16="http://schemas.microsoft.com/office/drawing/2014/main" id="{B7783EDA-47B1-4EE9-9DF1-72DA4FBB6EBB}"/>
              </a:ext>
            </a:extLst>
          </p:cNvPr>
          <p:cNvSpPr/>
          <p:nvPr userDrawn="1"/>
        </p:nvSpPr>
        <p:spPr>
          <a:xfrm>
            <a:off x="9451066" y="4401622"/>
            <a:ext cx="265176" cy="266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noProof="0" dirty="0"/>
          </a:p>
        </p:txBody>
      </p:sp>
      <p:sp>
        <p:nvSpPr>
          <p:cNvPr id="12" name="Marcador de posición de gráfico 11">
            <a:extLst>
              <a:ext uri="{FF2B5EF4-FFF2-40B4-BE49-F238E27FC236}">
                <a16:creationId xmlns:a16="http://schemas.microsoft.com/office/drawing/2014/main" id="{0A6297C2-03D3-4827-8174-BFCF830BF105}"/>
              </a:ext>
            </a:extLst>
          </p:cNvPr>
          <p:cNvSpPr>
            <a:spLocks noGrp="1"/>
          </p:cNvSpPr>
          <p:nvPr>
            <p:ph type="chart" sz="quarter" idx="82"/>
          </p:nvPr>
        </p:nvSpPr>
        <p:spPr>
          <a:xfrm>
            <a:off x="839788" y="2039527"/>
            <a:ext cx="4110037" cy="3284948"/>
          </a:xfrm>
        </p:spPr>
        <p:txBody>
          <a:bodyPr rtlCol="0" anchor="ctr" anchorCtr="0">
            <a:normAutofit/>
          </a:bodyPr>
          <a:lstStyle>
            <a:lvl1pPr marL="0" indent="0" algn="ctr">
              <a:buNone/>
              <a:defRPr sz="1400"/>
            </a:lvl1pPr>
          </a:lstStyle>
          <a:p>
            <a:pPr rtl="0"/>
            <a:r>
              <a:rPr lang="es-ES" noProof="0"/>
              <a:t>Haga clic en el icono para agregar un gráfico</a:t>
            </a:r>
            <a:endParaRPr lang="es-MX" noProof="0" dirty="0"/>
          </a:p>
        </p:txBody>
      </p:sp>
      <p:sp>
        <p:nvSpPr>
          <p:cNvPr id="47" name="Marcador de posición de imagen 11">
            <a:extLst>
              <a:ext uri="{FF2B5EF4-FFF2-40B4-BE49-F238E27FC236}">
                <a16:creationId xmlns:a16="http://schemas.microsoft.com/office/drawing/2014/main" id="{99F0FD6D-EAFC-4719-A178-145AF6E9077F}"/>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34683154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eño de texto y dos objeto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3" name="Rectángulo 12">
            <a:extLst>
              <a:ext uri="{FF2B5EF4-FFF2-40B4-BE49-F238E27FC236}">
                <a16:creationId xmlns:a16="http://schemas.microsoft.com/office/drawing/2014/main" id="{3B142097-9D10-4804-A189-9D860F05AC59}"/>
              </a:ext>
            </a:extLst>
          </p:cNvPr>
          <p:cNvSpPr/>
          <p:nvPr userDrawn="1"/>
        </p:nvSpPr>
        <p:spPr>
          <a:xfrm>
            <a:off x="0" y="2807208"/>
            <a:ext cx="12192000" cy="405079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5" name="Marcador de fecha 4">
            <a:extLst>
              <a:ext uri="{FF2B5EF4-FFF2-40B4-BE49-F238E27FC236}">
                <a16:creationId xmlns:a16="http://schemas.microsoft.com/office/drawing/2014/main" id="{C32F87FB-CCAF-450C-B1BC-067126CC6B11}"/>
              </a:ext>
            </a:extLst>
          </p:cNvPr>
          <p:cNvSpPr>
            <a:spLocks noGrp="1"/>
          </p:cNvSpPr>
          <p:nvPr>
            <p:ph type="dt" sz="half" idx="10"/>
          </p:nvPr>
        </p:nvSpPr>
        <p:spPr/>
        <p:txBody>
          <a:bodyPr rtlCol="0"/>
          <a:lstStyle/>
          <a:p>
            <a:pPr rtl="0"/>
            <a:fld id="{C7B23868-A53D-4D65-BED4-9C59F39F8FF2}" type="datetime1">
              <a:rPr lang="es-MX" noProof="0" smtClean="0"/>
              <a:t>09/10/2023</a:t>
            </a:fld>
            <a:endParaRPr lang="es-MX" noProof="0" dirty="0"/>
          </a:p>
        </p:txBody>
      </p:sp>
      <p:sp>
        <p:nvSpPr>
          <p:cNvPr id="6" name="Marcador de pie de página 5">
            <a:extLst>
              <a:ext uri="{FF2B5EF4-FFF2-40B4-BE49-F238E27FC236}">
                <a16:creationId xmlns:a16="http://schemas.microsoft.com/office/drawing/2014/main" id="{5825AABB-EED6-4CD0-A5E2-A15FCDD4119F}"/>
              </a:ext>
            </a:extLst>
          </p:cNvPr>
          <p:cNvSpPr>
            <a:spLocks noGrp="1"/>
          </p:cNvSpPr>
          <p:nvPr>
            <p:ph type="ftr" sz="quarter" idx="11"/>
          </p:nvPr>
        </p:nvSpPr>
        <p:spPr/>
        <p:txBody>
          <a:bodyPr rtlCol="0"/>
          <a:lstStyle/>
          <a:p>
            <a:pPr rtl="0"/>
            <a:r>
              <a:rPr lang="es-MX" noProof="0" dirty="0"/>
              <a:t>AGREGAR UN PIE DE PÁGINA</a:t>
            </a:r>
          </a:p>
        </p:txBody>
      </p:sp>
      <p:sp>
        <p:nvSpPr>
          <p:cNvPr id="7" name="Marcador de número de diapositiva 6">
            <a:extLst>
              <a:ext uri="{FF2B5EF4-FFF2-40B4-BE49-F238E27FC236}">
                <a16:creationId xmlns:a16="http://schemas.microsoft.com/office/drawing/2014/main" id="{5912491C-7FC6-4C1F-9912-4584E8CAA8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0" name="Marcador de posición de texto 2">
            <a:extLst>
              <a:ext uri="{FF2B5EF4-FFF2-40B4-BE49-F238E27FC236}">
                <a16:creationId xmlns:a16="http://schemas.microsoft.com/office/drawing/2014/main" id="{697FFDD0-A08E-4CF1-A48B-295DE8087177}"/>
              </a:ext>
            </a:extLst>
          </p:cNvPr>
          <p:cNvSpPr>
            <a:spLocks noGrp="1"/>
          </p:cNvSpPr>
          <p:nvPr>
            <p:ph type="body" idx="1"/>
          </p:nvPr>
        </p:nvSpPr>
        <p:spPr>
          <a:xfrm>
            <a:off x="831850" y="4096261"/>
            <a:ext cx="4927266" cy="1654052"/>
          </a:xfrm>
        </p:spPr>
        <p:txBody>
          <a:bodyPr lIns="0" tIns="0" rIns="0" bIns="0" rtlCol="0">
            <a:normAutofit/>
          </a:bodyPr>
          <a:lstStyle>
            <a:lvl1pPr marL="216000" indent="-216000">
              <a:spcBef>
                <a:spcPts val="600"/>
              </a:spcBef>
              <a:buClr>
                <a:schemeClr val="bg1">
                  <a:lumMod val="50000"/>
                </a:schemeClr>
              </a:buClr>
              <a:buFont typeface="Arial" panose="020B0604020202020204" pitchFamily="34" charset="0"/>
              <a:buChar char="•"/>
              <a:defRPr sz="17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11" name="Título 1">
            <a:extLst>
              <a:ext uri="{FF2B5EF4-FFF2-40B4-BE49-F238E27FC236}">
                <a16:creationId xmlns:a16="http://schemas.microsoft.com/office/drawing/2014/main" id="{ED7430E2-DDF4-4D72-AF97-86B66F119B62}"/>
              </a:ext>
            </a:extLst>
          </p:cNvPr>
          <p:cNvSpPr>
            <a:spLocks noGrp="1"/>
          </p:cNvSpPr>
          <p:nvPr>
            <p:ph type="title"/>
          </p:nvPr>
        </p:nvSpPr>
        <p:spPr>
          <a:xfrm>
            <a:off x="838200" y="3324399"/>
            <a:ext cx="10515600" cy="636340"/>
          </a:xfrm>
        </p:spPr>
        <p:txBody>
          <a:bodyPr lIns="0" tIns="0" rIns="0" bIns="0" rtlCol="0"/>
          <a:lstStyle>
            <a:lvl1pPr>
              <a:defRPr b="1"/>
            </a:lvl1pPr>
          </a:lstStyle>
          <a:p>
            <a:pPr rtl="0"/>
            <a:r>
              <a:rPr lang="es-ES" noProof="0"/>
              <a:t>Haga clic para modificar el estilo de título del patrón</a:t>
            </a:r>
            <a:endParaRPr lang="es-MX" noProof="0" dirty="0"/>
          </a:p>
        </p:txBody>
      </p:sp>
      <p:sp>
        <p:nvSpPr>
          <p:cNvPr id="14" name="Marcador de posición de texto 2">
            <a:extLst>
              <a:ext uri="{FF2B5EF4-FFF2-40B4-BE49-F238E27FC236}">
                <a16:creationId xmlns:a16="http://schemas.microsoft.com/office/drawing/2014/main" id="{A46E1E0F-4E59-4E81-9D45-686A3E2B32EC}"/>
              </a:ext>
            </a:extLst>
          </p:cNvPr>
          <p:cNvSpPr>
            <a:spLocks noGrp="1"/>
          </p:cNvSpPr>
          <p:nvPr>
            <p:ph type="body" idx="14"/>
          </p:nvPr>
        </p:nvSpPr>
        <p:spPr>
          <a:xfrm>
            <a:off x="6424947" y="4096261"/>
            <a:ext cx="4927266" cy="1654052"/>
          </a:xfrm>
        </p:spPr>
        <p:txBody>
          <a:bodyPr lIns="0" tIns="0" rIns="0" bIns="0" rtlCol="0">
            <a:normAutofit/>
          </a:bodyPr>
          <a:lstStyle>
            <a:lvl1pPr marL="216000" indent="-216000">
              <a:spcBef>
                <a:spcPts val="600"/>
              </a:spcBef>
              <a:buClr>
                <a:schemeClr val="bg1">
                  <a:lumMod val="50000"/>
                </a:schemeClr>
              </a:buClr>
              <a:buFont typeface="Arial" panose="020B0604020202020204" pitchFamily="34" charset="0"/>
              <a:buChar char="•"/>
              <a:defRPr sz="17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15" name="Marcador de posición de imagen 11">
            <a:extLst>
              <a:ext uri="{FF2B5EF4-FFF2-40B4-BE49-F238E27FC236}">
                <a16:creationId xmlns:a16="http://schemas.microsoft.com/office/drawing/2014/main" id="{1C431EA9-1FA6-4AB8-B683-837876623C19}"/>
              </a:ext>
            </a:extLst>
          </p:cNvPr>
          <p:cNvSpPr>
            <a:spLocks noGrp="1"/>
          </p:cNvSpPr>
          <p:nvPr>
            <p:ph type="pic" sz="quarter" idx="50"/>
          </p:nvPr>
        </p:nvSpPr>
        <p:spPr>
          <a:xfrm>
            <a:off x="831850"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3388714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eño de contenido de agradecimient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1" name="Rectángulo 10">
            <a:extLst>
              <a:ext uri="{FF2B5EF4-FFF2-40B4-BE49-F238E27FC236}">
                <a16:creationId xmlns:a16="http://schemas.microsoft.com/office/drawing/2014/main" id="{FBC13AD7-0902-4462-AE2E-A3198854D169}"/>
              </a:ext>
            </a:extLst>
          </p:cNvPr>
          <p:cNvSpPr/>
          <p:nvPr userDrawn="1"/>
        </p:nvSpPr>
        <p:spPr>
          <a:xfrm>
            <a:off x="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3CF7F729-1298-4F0B-B725-EFAD88305BF0}"/>
              </a:ext>
            </a:extLst>
          </p:cNvPr>
          <p:cNvSpPr>
            <a:spLocks noGrp="1"/>
          </p:cNvSpPr>
          <p:nvPr>
            <p:ph type="title" hasCustomPrompt="1"/>
          </p:nvPr>
        </p:nvSpPr>
        <p:spPr>
          <a:xfrm>
            <a:off x="825458" y="1514007"/>
            <a:ext cx="4585780" cy="1091078"/>
          </a:xfrm>
        </p:spPr>
        <p:txBody>
          <a:bodyPr lIns="0" tIns="0" rIns="0" bIns="0" rtlCol="0" anchor="b" anchorCtr="0">
            <a:noAutofit/>
          </a:bodyPr>
          <a:lstStyle>
            <a:lvl1pPr>
              <a:defRPr sz="5500"/>
            </a:lvl1pPr>
          </a:lstStyle>
          <a:p>
            <a:pPr rtl="0"/>
            <a:r>
              <a:rPr lang="es-MX" noProof="0" dirty="0"/>
              <a:t>Gracias.</a:t>
            </a:r>
          </a:p>
        </p:txBody>
      </p:sp>
      <p:sp>
        <p:nvSpPr>
          <p:cNvPr id="7" name="Marcador de fecha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p>
            <a:pPr rtl="0"/>
            <a:fld id="{95A9EF55-E4D8-47EC-99DB-D314190BE8B3}" type="datetime1">
              <a:rPr lang="es-MX" noProof="0" smtClean="0"/>
              <a:t>09/10/2023</a:t>
            </a:fld>
            <a:endParaRPr lang="es-MX" noProof="0" dirty="0"/>
          </a:p>
        </p:txBody>
      </p:sp>
      <p:sp>
        <p:nvSpPr>
          <p:cNvPr id="8" name="Marcador de pie de página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p>
            <a:pPr rtl="0"/>
            <a:r>
              <a:rPr lang="es-MX" noProof="0" dirty="0"/>
              <a:t>AGREGAR UN PIE DE PÁGINA</a:t>
            </a:r>
          </a:p>
        </p:txBody>
      </p:sp>
      <p:sp>
        <p:nvSpPr>
          <p:cNvPr id="9" name="Marcador de número de diapositiva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3" name="Marcador de posición de imagen 11">
            <a:extLst>
              <a:ext uri="{FF2B5EF4-FFF2-40B4-BE49-F238E27FC236}">
                <a16:creationId xmlns:a16="http://schemas.microsoft.com/office/drawing/2014/main" id="{3A35B9E4-40D9-41FE-A3DD-5A314E6E0B1C}"/>
              </a:ext>
            </a:extLst>
          </p:cNvPr>
          <p:cNvSpPr>
            <a:spLocks noGrp="1"/>
          </p:cNvSpPr>
          <p:nvPr>
            <p:ph type="pic" sz="quarter" idx="14"/>
          </p:nvPr>
        </p:nvSpPr>
        <p:spPr>
          <a:xfrm>
            <a:off x="831850" y="851603"/>
            <a:ext cx="2386800" cy="486000"/>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
        <p:nvSpPr>
          <p:cNvPr id="12" name="Marcador de texto 3">
            <a:extLst>
              <a:ext uri="{FF2B5EF4-FFF2-40B4-BE49-F238E27FC236}">
                <a16:creationId xmlns:a16="http://schemas.microsoft.com/office/drawing/2014/main" id="{F1815864-FC8F-40F2-AB2F-2E8B29A59E1C}"/>
              </a:ext>
            </a:extLst>
          </p:cNvPr>
          <p:cNvSpPr>
            <a:spLocks noGrp="1"/>
          </p:cNvSpPr>
          <p:nvPr>
            <p:ph type="body" sz="quarter" idx="15" hasCustomPrompt="1"/>
          </p:nvPr>
        </p:nvSpPr>
        <p:spPr>
          <a:xfrm>
            <a:off x="825335" y="3132086"/>
            <a:ext cx="4586288" cy="509472"/>
          </a:xfrm>
        </p:spPr>
        <p:txBody>
          <a:bodyPr lIns="0" tIns="0" rIns="0" bIns="0" rtlCol="0">
            <a:noAutofit/>
          </a:bodyPr>
          <a:lstStyle>
            <a:lvl1pPr marL="0" indent="0">
              <a:buNone/>
              <a:defRPr sz="36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s-MX" noProof="0" dirty="0"/>
              <a:t>Guillermo Rodarte</a:t>
            </a:r>
          </a:p>
        </p:txBody>
      </p:sp>
      <p:sp>
        <p:nvSpPr>
          <p:cNvPr id="14" name="Marcador de texto 3">
            <a:extLst>
              <a:ext uri="{FF2B5EF4-FFF2-40B4-BE49-F238E27FC236}">
                <a16:creationId xmlns:a16="http://schemas.microsoft.com/office/drawing/2014/main" id="{EF892DC1-71DA-42B0-9222-A94944D56D86}"/>
              </a:ext>
            </a:extLst>
          </p:cNvPr>
          <p:cNvSpPr>
            <a:spLocks noGrp="1"/>
          </p:cNvSpPr>
          <p:nvPr>
            <p:ph type="body" sz="quarter" idx="16" hasCustomPrompt="1"/>
          </p:nvPr>
        </p:nvSpPr>
        <p:spPr>
          <a:xfrm>
            <a:off x="831850" y="3703834"/>
            <a:ext cx="4586288" cy="230941"/>
          </a:xfrm>
        </p:spPr>
        <p:txBody>
          <a:bodyPr lIns="0" tIns="0" rIns="0" bIns="0" rtlCol="0">
            <a:noAutofit/>
          </a:bodyPr>
          <a:lstStyle>
            <a:lvl1pPr marL="0" indent="0">
              <a:buNone/>
              <a:defRPr sz="1700" b="1">
                <a:solidFill>
                  <a:schemeClr val="bg2"/>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s-MX" noProof="0" dirty="0"/>
              <a:t>Teléfono:</a:t>
            </a:r>
          </a:p>
        </p:txBody>
      </p:sp>
      <p:sp>
        <p:nvSpPr>
          <p:cNvPr id="15" name="Marcador de texto 3">
            <a:extLst>
              <a:ext uri="{FF2B5EF4-FFF2-40B4-BE49-F238E27FC236}">
                <a16:creationId xmlns:a16="http://schemas.microsoft.com/office/drawing/2014/main" id="{0717FFFD-9D64-40AB-9C05-B5348E9B83FE}"/>
              </a:ext>
            </a:extLst>
          </p:cNvPr>
          <p:cNvSpPr>
            <a:spLocks noGrp="1"/>
          </p:cNvSpPr>
          <p:nvPr>
            <p:ph type="body" sz="quarter" idx="17" hasCustomPrompt="1"/>
          </p:nvPr>
        </p:nvSpPr>
        <p:spPr>
          <a:xfrm>
            <a:off x="824950" y="3946707"/>
            <a:ext cx="4586288" cy="290167"/>
          </a:xfrm>
        </p:spPr>
        <p:txBody>
          <a:bodyPr lIns="0" tIns="0" rIns="0" bIns="0" rtlCol="0">
            <a:noAutofit/>
          </a:bodyPr>
          <a:lstStyle>
            <a:lvl1pPr marL="0" indent="0">
              <a:buNone/>
              <a:defRPr sz="2800" b="0">
                <a:solidFill>
                  <a:schemeClr val="bg1"/>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s-MX" noProof="0" dirty="0"/>
              <a:t>208-555-0183</a:t>
            </a:r>
          </a:p>
        </p:txBody>
      </p:sp>
      <p:sp>
        <p:nvSpPr>
          <p:cNvPr id="16" name="Marcador de texto 3">
            <a:extLst>
              <a:ext uri="{FF2B5EF4-FFF2-40B4-BE49-F238E27FC236}">
                <a16:creationId xmlns:a16="http://schemas.microsoft.com/office/drawing/2014/main" id="{FD85ADCA-D658-49E9-B312-5F5BFFDF252B}"/>
              </a:ext>
            </a:extLst>
          </p:cNvPr>
          <p:cNvSpPr>
            <a:spLocks noGrp="1"/>
          </p:cNvSpPr>
          <p:nvPr>
            <p:ph type="body" sz="quarter" idx="18" hasCustomPrompt="1"/>
          </p:nvPr>
        </p:nvSpPr>
        <p:spPr>
          <a:xfrm>
            <a:off x="838750" y="4423954"/>
            <a:ext cx="4586288" cy="230941"/>
          </a:xfrm>
        </p:spPr>
        <p:txBody>
          <a:bodyPr lIns="0" tIns="0" rIns="0" bIns="0" rtlCol="0">
            <a:noAutofit/>
          </a:bodyPr>
          <a:lstStyle>
            <a:lvl1pPr marL="0" indent="0">
              <a:buNone/>
              <a:defRPr sz="1700" b="1">
                <a:solidFill>
                  <a:schemeClr val="bg2"/>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s-MX" noProof="0" dirty="0"/>
              <a:t>Correo:</a:t>
            </a:r>
          </a:p>
        </p:txBody>
      </p:sp>
      <p:sp>
        <p:nvSpPr>
          <p:cNvPr id="17" name="Marcador de texto 3">
            <a:extLst>
              <a:ext uri="{FF2B5EF4-FFF2-40B4-BE49-F238E27FC236}">
                <a16:creationId xmlns:a16="http://schemas.microsoft.com/office/drawing/2014/main" id="{D200E180-BBC5-45C4-B9FE-291D676739E2}"/>
              </a:ext>
            </a:extLst>
          </p:cNvPr>
          <p:cNvSpPr>
            <a:spLocks noGrp="1"/>
          </p:cNvSpPr>
          <p:nvPr>
            <p:ph type="body" sz="quarter" idx="19" hasCustomPrompt="1"/>
          </p:nvPr>
        </p:nvSpPr>
        <p:spPr>
          <a:xfrm>
            <a:off x="831850" y="4650785"/>
            <a:ext cx="4586288" cy="364479"/>
          </a:xfrm>
        </p:spPr>
        <p:txBody>
          <a:bodyPr lIns="0" tIns="0" rIns="0" bIns="0" rtlCol="0">
            <a:noAutofit/>
          </a:bodyPr>
          <a:lstStyle>
            <a:lvl1pPr marL="0" indent="0">
              <a:buNone/>
              <a:defRPr sz="2800" b="0">
                <a:solidFill>
                  <a:schemeClr val="bg1"/>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s-MX" noProof="0" dirty="0"/>
              <a:t>guillermo@fineartschool.net</a:t>
            </a:r>
          </a:p>
        </p:txBody>
      </p:sp>
      <p:sp>
        <p:nvSpPr>
          <p:cNvPr id="18" name="Marcador de texto 3">
            <a:extLst>
              <a:ext uri="{FF2B5EF4-FFF2-40B4-BE49-F238E27FC236}">
                <a16:creationId xmlns:a16="http://schemas.microsoft.com/office/drawing/2014/main" id="{5E52E9F4-4D2A-4D77-A34F-A611634DDD9F}"/>
              </a:ext>
            </a:extLst>
          </p:cNvPr>
          <p:cNvSpPr>
            <a:spLocks noGrp="1"/>
          </p:cNvSpPr>
          <p:nvPr>
            <p:ph type="body" sz="quarter" idx="20" hasCustomPrompt="1"/>
          </p:nvPr>
        </p:nvSpPr>
        <p:spPr>
          <a:xfrm>
            <a:off x="831850" y="5153025"/>
            <a:ext cx="4586288" cy="230941"/>
          </a:xfrm>
        </p:spPr>
        <p:txBody>
          <a:bodyPr lIns="0" tIns="0" rIns="0" bIns="0" rtlCol="0">
            <a:noAutofit/>
          </a:bodyPr>
          <a:lstStyle>
            <a:lvl1pPr marL="0" indent="0">
              <a:buNone/>
              <a:defRPr sz="1700" b="1">
                <a:solidFill>
                  <a:schemeClr val="bg2"/>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s-MX" noProof="0" dirty="0"/>
              <a:t>Sitio web:</a:t>
            </a:r>
          </a:p>
        </p:txBody>
      </p:sp>
      <p:sp>
        <p:nvSpPr>
          <p:cNvPr id="19" name="Marcador de texto 3">
            <a:extLst>
              <a:ext uri="{FF2B5EF4-FFF2-40B4-BE49-F238E27FC236}">
                <a16:creationId xmlns:a16="http://schemas.microsoft.com/office/drawing/2014/main" id="{A0CC1407-FB5D-49EA-B205-A8DD06DF0218}"/>
              </a:ext>
            </a:extLst>
          </p:cNvPr>
          <p:cNvSpPr>
            <a:spLocks noGrp="1"/>
          </p:cNvSpPr>
          <p:nvPr>
            <p:ph type="body" sz="quarter" idx="21" hasCustomPrompt="1"/>
          </p:nvPr>
        </p:nvSpPr>
        <p:spPr>
          <a:xfrm>
            <a:off x="824950" y="5363814"/>
            <a:ext cx="4586288" cy="364479"/>
          </a:xfrm>
        </p:spPr>
        <p:txBody>
          <a:bodyPr lIns="0" tIns="0" rIns="0" bIns="0" rtlCol="0">
            <a:noAutofit/>
          </a:bodyPr>
          <a:lstStyle>
            <a:lvl1pPr marL="0" indent="0">
              <a:buNone/>
              <a:defRPr sz="2800" b="0">
                <a:solidFill>
                  <a:schemeClr val="bg1"/>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s-MX" noProof="0" dirty="0"/>
              <a:t>www.fineartschool.net</a:t>
            </a:r>
          </a:p>
        </p:txBody>
      </p:sp>
    </p:spTree>
    <p:extLst>
      <p:ext uri="{BB962C8B-B14F-4D97-AF65-F5344CB8AC3E}">
        <p14:creationId xmlns:p14="http://schemas.microsoft.com/office/powerpoint/2010/main" val="10267576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ido de sección de apéndic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rcRect/>
            <a:stretch>
              <a:fillRect l="-1" r="-3288" b="-32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5" name="Rectángulo 14">
            <a:extLst>
              <a:ext uri="{FF2B5EF4-FFF2-40B4-BE49-F238E27FC236}">
                <a16:creationId xmlns:a16="http://schemas.microsoft.com/office/drawing/2014/main" id="{65E2087C-0B0E-4369-B682-3BD45618E7AC}"/>
              </a:ext>
            </a:extLst>
          </p:cNvPr>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9" name="Rectángulo 8">
            <a:extLst>
              <a:ext uri="{FF2B5EF4-FFF2-40B4-BE49-F238E27FC236}">
                <a16:creationId xmlns:a16="http://schemas.microsoft.com/office/drawing/2014/main" id="{6F35480A-D762-4968-B35D-F8EBD1135B65}"/>
              </a:ext>
            </a:extLst>
          </p:cNvPr>
          <p:cNvSpPr/>
          <p:nvPr userDrawn="1"/>
        </p:nvSpPr>
        <p:spPr>
          <a:xfrm>
            <a:off x="0" y="4498848"/>
            <a:ext cx="12192000" cy="2359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1F7FF6A3-D40E-4089-92AF-A2DB4994946A}"/>
              </a:ext>
            </a:extLst>
          </p:cNvPr>
          <p:cNvSpPr>
            <a:spLocks noGrp="1"/>
          </p:cNvSpPr>
          <p:nvPr>
            <p:ph type="title"/>
          </p:nvPr>
        </p:nvSpPr>
        <p:spPr>
          <a:xfrm>
            <a:off x="838200" y="5291317"/>
            <a:ext cx="10515600" cy="636340"/>
          </a:xfrm>
        </p:spPr>
        <p:txBody>
          <a:bodyPr lIns="0" tIns="0" rIns="0" bIns="0" rtlCol="0"/>
          <a:lstStyle>
            <a:lvl1pPr algn="ctr">
              <a:defRPr b="1"/>
            </a:lvl1pPr>
          </a:lstStyle>
          <a:p>
            <a:pPr rtl="0"/>
            <a:r>
              <a:rPr lang="es-ES" noProof="0"/>
              <a:t>Haga clic para modificar el estilo de título del patrón</a:t>
            </a:r>
            <a:endParaRPr lang="es-MX" noProof="0" dirty="0"/>
          </a:p>
        </p:txBody>
      </p:sp>
      <p:sp>
        <p:nvSpPr>
          <p:cNvPr id="5" name="Marcador de fecha 4">
            <a:extLst>
              <a:ext uri="{FF2B5EF4-FFF2-40B4-BE49-F238E27FC236}">
                <a16:creationId xmlns:a16="http://schemas.microsoft.com/office/drawing/2014/main" id="{C32F87FB-CCAF-450C-B1BC-067126CC6B11}"/>
              </a:ext>
            </a:extLst>
          </p:cNvPr>
          <p:cNvSpPr>
            <a:spLocks noGrp="1"/>
          </p:cNvSpPr>
          <p:nvPr>
            <p:ph type="dt" sz="half" idx="10"/>
          </p:nvPr>
        </p:nvSpPr>
        <p:spPr/>
        <p:txBody>
          <a:bodyPr rtlCol="0"/>
          <a:lstStyle/>
          <a:p>
            <a:pPr rtl="0"/>
            <a:fld id="{8D7BCA8B-337A-4F9B-9299-6034B0F144F5}" type="datetime1">
              <a:rPr lang="es-MX" noProof="0" smtClean="0"/>
              <a:t>09/10/2023</a:t>
            </a:fld>
            <a:endParaRPr lang="es-MX" noProof="0" dirty="0"/>
          </a:p>
        </p:txBody>
      </p:sp>
      <p:sp>
        <p:nvSpPr>
          <p:cNvPr id="6" name="Marcador de pie de página 5">
            <a:extLst>
              <a:ext uri="{FF2B5EF4-FFF2-40B4-BE49-F238E27FC236}">
                <a16:creationId xmlns:a16="http://schemas.microsoft.com/office/drawing/2014/main" id="{5825AABB-EED6-4CD0-A5E2-A15FCDD4119F}"/>
              </a:ext>
            </a:extLst>
          </p:cNvPr>
          <p:cNvSpPr>
            <a:spLocks noGrp="1"/>
          </p:cNvSpPr>
          <p:nvPr>
            <p:ph type="ftr" sz="quarter" idx="11"/>
          </p:nvPr>
        </p:nvSpPr>
        <p:spPr/>
        <p:txBody>
          <a:bodyPr rtlCol="0"/>
          <a:lstStyle/>
          <a:p>
            <a:pPr rtl="0"/>
            <a:r>
              <a:rPr lang="es-MX" noProof="0" dirty="0"/>
              <a:t>AGREGAR UN PIE DE PÁGINA</a:t>
            </a:r>
          </a:p>
        </p:txBody>
      </p:sp>
      <p:sp>
        <p:nvSpPr>
          <p:cNvPr id="7" name="Marcador de número de diapositiva 6">
            <a:extLst>
              <a:ext uri="{FF2B5EF4-FFF2-40B4-BE49-F238E27FC236}">
                <a16:creationId xmlns:a16="http://schemas.microsoft.com/office/drawing/2014/main" id="{5912491C-7FC6-4C1F-9912-4584E8CAA8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4" name="Marcador de posición de imagen 11">
            <a:extLst>
              <a:ext uri="{FF2B5EF4-FFF2-40B4-BE49-F238E27FC236}">
                <a16:creationId xmlns:a16="http://schemas.microsoft.com/office/drawing/2014/main" id="{B21449DB-6E23-41CB-AD61-C3F2044E825A}"/>
              </a:ext>
            </a:extLst>
          </p:cNvPr>
          <p:cNvSpPr>
            <a:spLocks noGrp="1"/>
          </p:cNvSpPr>
          <p:nvPr>
            <p:ph type="pic" sz="quarter" idx="50"/>
          </p:nvPr>
        </p:nvSpPr>
        <p:spPr>
          <a:xfrm>
            <a:off x="5126736"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247706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seño de contenido de testimonios">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33" name="Rectángulo 32">
            <a:extLst>
              <a:ext uri="{FF2B5EF4-FFF2-40B4-BE49-F238E27FC236}">
                <a16:creationId xmlns:a16="http://schemas.microsoft.com/office/drawing/2014/main" id="{5160F428-57C5-4F3D-A940-BE104D4E7EB6}"/>
              </a:ext>
            </a:extLst>
          </p:cNvPr>
          <p:cNvSpPr/>
          <p:nvPr userDrawn="1"/>
        </p:nvSpPr>
        <p:spPr>
          <a:xfrm>
            <a:off x="0" y="0"/>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3541262"/>
            <a:ext cx="12192000" cy="331673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9441F137-0FDF-415C-BEB2-2012980B78BB}" type="datetime1">
              <a:rPr lang="es-MX" noProof="0" smtClean="0"/>
              <a:t>09/10/2023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31" name="Marcador de texto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2742719" y="2572232"/>
            <a:ext cx="1908000" cy="591259"/>
          </a:xfrm>
        </p:spPr>
        <p:txBody>
          <a:bodyPr lIns="0" tIns="0" rIns="0" bIns="0" rtlCol="0" anchor="b">
            <a:normAutofit/>
          </a:bodyPr>
          <a:lstStyle>
            <a:lvl1pPr marL="0" indent="0" algn="l">
              <a:buFont typeface="Arial" panose="020B0604020202020204" pitchFamily="34" charse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32" name="Marcador de texto 11">
            <a:extLst>
              <a:ext uri="{FF2B5EF4-FFF2-40B4-BE49-F238E27FC236}">
                <a16:creationId xmlns:a16="http://schemas.microsoft.com/office/drawing/2014/main" id="{57610FCE-66D7-48F6-8133-2F14CEABF03C}"/>
              </a:ext>
            </a:extLst>
          </p:cNvPr>
          <p:cNvSpPr>
            <a:spLocks noGrp="1"/>
          </p:cNvSpPr>
          <p:nvPr>
            <p:ph type="body" sz="quarter" idx="61"/>
          </p:nvPr>
        </p:nvSpPr>
        <p:spPr>
          <a:xfrm>
            <a:off x="2742719" y="320946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4" name="Marcador de posición de imagen 10">
            <a:extLst>
              <a:ext uri="{FF2B5EF4-FFF2-40B4-BE49-F238E27FC236}">
                <a16:creationId xmlns:a16="http://schemas.microsoft.com/office/drawing/2014/main" id="{950B3CF8-BCAD-487D-A0EB-0F031B9DFEB6}"/>
              </a:ext>
            </a:extLst>
          </p:cNvPr>
          <p:cNvSpPr>
            <a:spLocks noGrp="1"/>
          </p:cNvSpPr>
          <p:nvPr>
            <p:ph type="pic" sz="quarter" idx="63"/>
          </p:nvPr>
        </p:nvSpPr>
        <p:spPr>
          <a:xfrm>
            <a:off x="1030546" y="2440194"/>
            <a:ext cx="1389888" cy="1389888"/>
          </a:xfrm>
          <a:prstGeom prst="ellipse">
            <a:avLst/>
          </a:prstGeom>
          <a:ln>
            <a:solidFill>
              <a:schemeClr val="bg2"/>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MX" noProof="0" dirty="0"/>
          </a:p>
        </p:txBody>
      </p:sp>
      <p:sp>
        <p:nvSpPr>
          <p:cNvPr id="44" name="Marcador de texto 2">
            <a:extLst>
              <a:ext uri="{FF2B5EF4-FFF2-40B4-BE49-F238E27FC236}">
                <a16:creationId xmlns:a16="http://schemas.microsoft.com/office/drawing/2014/main" id="{A5B0328E-C8F6-40C1-8E47-5E04F8C378BC}"/>
              </a:ext>
            </a:extLst>
          </p:cNvPr>
          <p:cNvSpPr>
            <a:spLocks noGrp="1"/>
          </p:cNvSpPr>
          <p:nvPr>
            <p:ph type="body" idx="71" hasCustomPrompt="1"/>
          </p:nvPr>
        </p:nvSpPr>
        <p:spPr>
          <a:xfrm>
            <a:off x="7916852" y="2572232"/>
            <a:ext cx="1908000" cy="591259"/>
          </a:xfrm>
        </p:spPr>
        <p:txBody>
          <a:bodyPr lIns="0" tIns="0" rIns="0" bIns="0" rtlCol="0" anchor="b">
            <a:normAutofit/>
          </a:bodyPr>
          <a:lstStyle>
            <a:lvl1pPr marL="0" indent="0" algn="l">
              <a:buFont typeface="Arial" panose="020B0604020202020204" pitchFamily="34" charse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45" name="Marcador de texto 11">
            <a:extLst>
              <a:ext uri="{FF2B5EF4-FFF2-40B4-BE49-F238E27FC236}">
                <a16:creationId xmlns:a16="http://schemas.microsoft.com/office/drawing/2014/main" id="{FA001AE7-4E42-42A6-9347-729901FA288B}"/>
              </a:ext>
            </a:extLst>
          </p:cNvPr>
          <p:cNvSpPr>
            <a:spLocks noGrp="1"/>
          </p:cNvSpPr>
          <p:nvPr>
            <p:ph type="body" sz="quarter" idx="72"/>
          </p:nvPr>
        </p:nvSpPr>
        <p:spPr>
          <a:xfrm>
            <a:off x="7916852" y="3209465"/>
            <a:ext cx="1908000" cy="214088"/>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46" name="Marcador de posición de imagen 10">
            <a:extLst>
              <a:ext uri="{FF2B5EF4-FFF2-40B4-BE49-F238E27FC236}">
                <a16:creationId xmlns:a16="http://schemas.microsoft.com/office/drawing/2014/main" id="{C3CA770E-AF5C-412A-8286-39C2516C33FB}"/>
              </a:ext>
            </a:extLst>
          </p:cNvPr>
          <p:cNvSpPr>
            <a:spLocks noGrp="1"/>
          </p:cNvSpPr>
          <p:nvPr>
            <p:ph type="pic" sz="quarter" idx="73"/>
          </p:nvPr>
        </p:nvSpPr>
        <p:spPr>
          <a:xfrm>
            <a:off x="6252805" y="2440194"/>
            <a:ext cx="1389888" cy="1389888"/>
          </a:xfrm>
          <a:prstGeom prst="ellipse">
            <a:avLst/>
          </a:prstGeom>
          <a:ln>
            <a:solidFill>
              <a:schemeClr val="bg2"/>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MX" noProof="0" dirty="0"/>
          </a:p>
        </p:txBody>
      </p:sp>
      <p:sp>
        <p:nvSpPr>
          <p:cNvPr id="28" name="Marcador de texto 11">
            <a:extLst>
              <a:ext uri="{FF2B5EF4-FFF2-40B4-BE49-F238E27FC236}">
                <a16:creationId xmlns:a16="http://schemas.microsoft.com/office/drawing/2014/main" id="{18E76348-9871-4FA1-9460-69F230C89BDA}"/>
              </a:ext>
            </a:extLst>
          </p:cNvPr>
          <p:cNvSpPr>
            <a:spLocks noGrp="1"/>
          </p:cNvSpPr>
          <p:nvPr>
            <p:ph type="body" sz="quarter" idx="74"/>
          </p:nvPr>
        </p:nvSpPr>
        <p:spPr>
          <a:xfrm>
            <a:off x="2742719" y="3874620"/>
            <a:ext cx="3039906" cy="187470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9" name="Marcador de texto 11">
            <a:extLst>
              <a:ext uri="{FF2B5EF4-FFF2-40B4-BE49-F238E27FC236}">
                <a16:creationId xmlns:a16="http://schemas.microsoft.com/office/drawing/2014/main" id="{7C11E7F0-ED81-4CB0-8A14-4C97909FDA1C}"/>
              </a:ext>
            </a:extLst>
          </p:cNvPr>
          <p:cNvSpPr>
            <a:spLocks noGrp="1"/>
          </p:cNvSpPr>
          <p:nvPr>
            <p:ph type="body" sz="quarter" idx="75"/>
          </p:nvPr>
        </p:nvSpPr>
        <p:spPr>
          <a:xfrm>
            <a:off x="7916852" y="3874620"/>
            <a:ext cx="3039906" cy="187470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35" name="Marcador de posición de imagen 11">
            <a:extLst>
              <a:ext uri="{FF2B5EF4-FFF2-40B4-BE49-F238E27FC236}">
                <a16:creationId xmlns:a16="http://schemas.microsoft.com/office/drawing/2014/main" id="{6B1C1861-9B5E-4FAB-A6BD-7DB0815CBD78}"/>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27887733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eño de objetos y sub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8" name="Rectángulo 17">
            <a:extLst>
              <a:ext uri="{FF2B5EF4-FFF2-40B4-BE49-F238E27FC236}">
                <a16:creationId xmlns:a16="http://schemas.microsoft.com/office/drawing/2014/main" id="{01B7F5A1-ACE9-48DF-BB64-61C809D3A883}"/>
              </a:ext>
            </a:extLst>
          </p:cNvPr>
          <p:cNvSpPr/>
          <p:nvPr userDrawn="1"/>
        </p:nvSpPr>
        <p:spPr>
          <a:xfrm>
            <a:off x="0" y="-14228"/>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3541262"/>
            <a:ext cx="12192000" cy="331673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CDC512AD-84AA-4B10-96AC-C3ED276DA8A5}" type="datetime1">
              <a:rPr lang="es-MX" noProof="0" smtClean="0"/>
              <a:t>09/10/2023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28" name="Marcador de texto 11">
            <a:extLst>
              <a:ext uri="{FF2B5EF4-FFF2-40B4-BE49-F238E27FC236}">
                <a16:creationId xmlns:a16="http://schemas.microsoft.com/office/drawing/2014/main" id="{18E76348-9871-4FA1-9460-69F230C89BDA}"/>
              </a:ext>
            </a:extLst>
          </p:cNvPr>
          <p:cNvSpPr>
            <a:spLocks noGrp="1"/>
          </p:cNvSpPr>
          <p:nvPr>
            <p:ph type="body" sz="quarter" idx="74"/>
          </p:nvPr>
        </p:nvSpPr>
        <p:spPr>
          <a:xfrm>
            <a:off x="839788" y="3938788"/>
            <a:ext cx="4942837" cy="187470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9" name="Marcador de texto 11">
            <a:extLst>
              <a:ext uri="{FF2B5EF4-FFF2-40B4-BE49-F238E27FC236}">
                <a16:creationId xmlns:a16="http://schemas.microsoft.com/office/drawing/2014/main" id="{7C11E7F0-ED81-4CB0-8A14-4C97909FDA1C}"/>
              </a:ext>
            </a:extLst>
          </p:cNvPr>
          <p:cNvSpPr>
            <a:spLocks noGrp="1"/>
          </p:cNvSpPr>
          <p:nvPr>
            <p:ph type="body" sz="quarter" idx="75"/>
          </p:nvPr>
        </p:nvSpPr>
        <p:spPr>
          <a:xfrm>
            <a:off x="6409377" y="3938788"/>
            <a:ext cx="4942836" cy="1874702"/>
          </a:xfrm>
        </p:spPr>
        <p:txBody>
          <a:bodyPr lIns="0" tIns="0" rIns="0" bIns="0" rtlCol="0">
            <a:normAutofit/>
          </a:bodyPr>
          <a:lstStyle>
            <a:lvl1pPr marL="216000" indent="-216000" algn="l">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7" name="Marcador de texto 11">
            <a:extLst>
              <a:ext uri="{FF2B5EF4-FFF2-40B4-BE49-F238E27FC236}">
                <a16:creationId xmlns:a16="http://schemas.microsoft.com/office/drawing/2014/main" id="{6118C391-74F9-4973-A7A7-1B372BA2986C}"/>
              </a:ext>
            </a:extLst>
          </p:cNvPr>
          <p:cNvSpPr>
            <a:spLocks noGrp="1"/>
          </p:cNvSpPr>
          <p:nvPr>
            <p:ph type="body" sz="quarter" idx="47"/>
          </p:nvPr>
        </p:nvSpPr>
        <p:spPr>
          <a:xfrm>
            <a:off x="836613" y="1392449"/>
            <a:ext cx="8128800" cy="870309"/>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9" name="Marcador de posición de imagen 11">
            <a:extLst>
              <a:ext uri="{FF2B5EF4-FFF2-40B4-BE49-F238E27FC236}">
                <a16:creationId xmlns:a16="http://schemas.microsoft.com/office/drawing/2014/main" id="{9112DCB4-4925-43FD-B9C6-F2236950857F}"/>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17279261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seño de objeto y subtítulo de celular">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9" name="Rectángulo 18">
            <a:extLst>
              <a:ext uri="{FF2B5EF4-FFF2-40B4-BE49-F238E27FC236}">
                <a16:creationId xmlns:a16="http://schemas.microsoft.com/office/drawing/2014/main" id="{DB6A5190-405E-4BAD-9D24-C60BCE1026AC}"/>
              </a:ext>
            </a:extLst>
          </p:cNvPr>
          <p:cNvSpPr/>
          <p:nvPr userDrawn="1"/>
        </p:nvSpPr>
        <p:spPr>
          <a:xfrm>
            <a:off x="0" y="-336"/>
            <a:ext cx="12192000" cy="68579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4050792"/>
            <a:ext cx="12192000" cy="280720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29A1DA26-AF30-4E45-B693-AF605B815AF7}" type="datetime1">
              <a:rPr lang="es-MX" noProof="0" smtClean="0"/>
              <a:t>09/10/2023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28" name="Marcador de texto 11">
            <a:extLst>
              <a:ext uri="{FF2B5EF4-FFF2-40B4-BE49-F238E27FC236}">
                <a16:creationId xmlns:a16="http://schemas.microsoft.com/office/drawing/2014/main" id="{18E76348-9871-4FA1-9460-69F230C89BDA}"/>
              </a:ext>
            </a:extLst>
          </p:cNvPr>
          <p:cNvSpPr>
            <a:spLocks noGrp="1"/>
          </p:cNvSpPr>
          <p:nvPr>
            <p:ph type="body" sz="quarter" idx="74" hasCustomPrompt="1"/>
          </p:nvPr>
        </p:nvSpPr>
        <p:spPr>
          <a:xfrm>
            <a:off x="839787" y="4512195"/>
            <a:ext cx="2176272" cy="300437"/>
          </a:xfrm>
        </p:spPr>
        <p:txBody>
          <a:bodyPr lIns="0" tIns="0" rIns="0" bIns="0" rtlCol="0">
            <a:noAutofit/>
          </a:bodyPr>
          <a:lstStyle>
            <a:lvl1pPr marL="0" indent="0" algn="l">
              <a:spcBef>
                <a:spcPts val="600"/>
              </a:spcBef>
              <a:buClr>
                <a:schemeClr val="bg1">
                  <a:lumMod val="50000"/>
                </a:schemeClr>
              </a:buClr>
              <a:buSzPct val="125000"/>
              <a:buFont typeface="Arial" panose="020B0604020202020204" pitchFamily="34" charset="0"/>
              <a:buNone/>
              <a:defRPr sz="2200" b="1" i="0">
                <a:solidFill>
                  <a:schemeClr val="bg2"/>
                </a:solidFill>
                <a:latin typeface="+mj-lt"/>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MX" noProof="0" dirty="0"/>
              <a:t>Título de sección</a:t>
            </a:r>
          </a:p>
        </p:txBody>
      </p:sp>
      <p:sp>
        <p:nvSpPr>
          <p:cNvPr id="29" name="Marcador de texto 11">
            <a:extLst>
              <a:ext uri="{FF2B5EF4-FFF2-40B4-BE49-F238E27FC236}">
                <a16:creationId xmlns:a16="http://schemas.microsoft.com/office/drawing/2014/main" id="{7C11E7F0-ED81-4CB0-8A14-4C97909FDA1C}"/>
              </a:ext>
            </a:extLst>
          </p:cNvPr>
          <p:cNvSpPr>
            <a:spLocks noGrp="1"/>
          </p:cNvSpPr>
          <p:nvPr>
            <p:ph type="body" sz="quarter" idx="75"/>
          </p:nvPr>
        </p:nvSpPr>
        <p:spPr>
          <a:xfrm>
            <a:off x="828570" y="4850265"/>
            <a:ext cx="2176272" cy="93801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7" name="Marcador de texto 11">
            <a:extLst>
              <a:ext uri="{FF2B5EF4-FFF2-40B4-BE49-F238E27FC236}">
                <a16:creationId xmlns:a16="http://schemas.microsoft.com/office/drawing/2014/main" id="{6118C391-74F9-4973-A7A7-1B372BA2986C}"/>
              </a:ext>
            </a:extLst>
          </p:cNvPr>
          <p:cNvSpPr>
            <a:spLocks noGrp="1"/>
          </p:cNvSpPr>
          <p:nvPr>
            <p:ph type="body" sz="quarter" idx="47"/>
          </p:nvPr>
        </p:nvSpPr>
        <p:spPr>
          <a:xfrm>
            <a:off x="836613" y="1392449"/>
            <a:ext cx="8128800" cy="600249"/>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2" name="Marcador de posición de imagen 20">
            <a:extLst>
              <a:ext uri="{FF2B5EF4-FFF2-40B4-BE49-F238E27FC236}">
                <a16:creationId xmlns:a16="http://schemas.microsoft.com/office/drawing/2014/main" id="{BC5C1227-3435-44A2-A29B-3E34D7E6EDFA}"/>
              </a:ext>
            </a:extLst>
          </p:cNvPr>
          <p:cNvSpPr>
            <a:spLocks noGrp="1"/>
          </p:cNvSpPr>
          <p:nvPr>
            <p:ph type="pic" sz="quarter" idx="50"/>
          </p:nvPr>
        </p:nvSpPr>
        <p:spPr>
          <a:xfrm>
            <a:off x="828570" y="2880087"/>
            <a:ext cx="1069848" cy="795528"/>
          </a:xfrm>
        </p:spPr>
        <p:txBody>
          <a:bodyPr rtlCol="0" anchor="ctr" anchorCtr="0">
            <a:noAutofit/>
          </a:bodyPr>
          <a:lstStyle>
            <a:lvl1pPr marL="0" indent="0" algn="ctr">
              <a:buNone/>
              <a:defRPr sz="1400"/>
            </a:lvl1pPr>
          </a:lstStyle>
          <a:p>
            <a:pPr rtl="0"/>
            <a:r>
              <a:rPr lang="es-ES" noProof="0"/>
              <a:t>Haga clic en el icono para agregar una imagen</a:t>
            </a:r>
            <a:endParaRPr lang="es-MX" noProof="0" dirty="0"/>
          </a:p>
        </p:txBody>
      </p:sp>
      <p:sp>
        <p:nvSpPr>
          <p:cNvPr id="13" name="Marcador de posición de imagen 20">
            <a:extLst>
              <a:ext uri="{FF2B5EF4-FFF2-40B4-BE49-F238E27FC236}">
                <a16:creationId xmlns:a16="http://schemas.microsoft.com/office/drawing/2014/main" id="{84E6553B-BFD6-41B1-B2FB-B2FF92DCFFFB}"/>
              </a:ext>
            </a:extLst>
          </p:cNvPr>
          <p:cNvSpPr>
            <a:spLocks noGrp="1"/>
          </p:cNvSpPr>
          <p:nvPr>
            <p:ph type="pic" sz="quarter" idx="51"/>
          </p:nvPr>
        </p:nvSpPr>
        <p:spPr>
          <a:xfrm>
            <a:off x="3614288" y="2880087"/>
            <a:ext cx="1069848" cy="795528"/>
          </a:xfrm>
        </p:spPr>
        <p:txBody>
          <a:bodyPr rtlCol="0" anchor="ctr" anchorCtr="0">
            <a:noAutofit/>
          </a:bodyPr>
          <a:lstStyle>
            <a:lvl1pPr marL="0" indent="0" algn="ctr">
              <a:buNone/>
              <a:defRPr sz="1400"/>
            </a:lvl1pPr>
          </a:lstStyle>
          <a:p>
            <a:pPr rtl="0"/>
            <a:r>
              <a:rPr lang="es-ES" noProof="0"/>
              <a:t>Haga clic en el icono para agregar una imagen</a:t>
            </a:r>
            <a:endParaRPr lang="es-MX" noProof="0" dirty="0"/>
          </a:p>
        </p:txBody>
      </p:sp>
      <p:sp>
        <p:nvSpPr>
          <p:cNvPr id="15" name="Marcador de texto 11">
            <a:extLst>
              <a:ext uri="{FF2B5EF4-FFF2-40B4-BE49-F238E27FC236}">
                <a16:creationId xmlns:a16="http://schemas.microsoft.com/office/drawing/2014/main" id="{D88F4128-E844-49D5-B896-F5B8360E0547}"/>
              </a:ext>
            </a:extLst>
          </p:cNvPr>
          <p:cNvSpPr>
            <a:spLocks noGrp="1"/>
          </p:cNvSpPr>
          <p:nvPr>
            <p:ph type="body" sz="quarter" idx="76" hasCustomPrompt="1"/>
          </p:nvPr>
        </p:nvSpPr>
        <p:spPr>
          <a:xfrm>
            <a:off x="3479372" y="4512195"/>
            <a:ext cx="2176272" cy="300437"/>
          </a:xfrm>
        </p:spPr>
        <p:txBody>
          <a:bodyPr lIns="0" tIns="0" rIns="0" bIns="0" rtlCol="0">
            <a:noAutofit/>
          </a:bodyPr>
          <a:lstStyle>
            <a:lvl1pPr marL="0" indent="0" algn="l">
              <a:spcBef>
                <a:spcPts val="600"/>
              </a:spcBef>
              <a:buClr>
                <a:schemeClr val="bg1">
                  <a:lumMod val="50000"/>
                </a:schemeClr>
              </a:buClr>
              <a:buSzPct val="125000"/>
              <a:buFont typeface="Arial" panose="020B0604020202020204" pitchFamily="34" charset="0"/>
              <a:buNone/>
              <a:defRPr sz="2200" b="1" i="0">
                <a:solidFill>
                  <a:schemeClr val="bg2"/>
                </a:solidFill>
                <a:latin typeface="+mj-lt"/>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MX" noProof="0" dirty="0"/>
              <a:t>Título de sección</a:t>
            </a:r>
          </a:p>
        </p:txBody>
      </p:sp>
      <p:sp>
        <p:nvSpPr>
          <p:cNvPr id="16" name="Marcador de texto 11">
            <a:extLst>
              <a:ext uri="{FF2B5EF4-FFF2-40B4-BE49-F238E27FC236}">
                <a16:creationId xmlns:a16="http://schemas.microsoft.com/office/drawing/2014/main" id="{A4D9A5A5-DC49-42A9-AF1C-03EE63FAC03F}"/>
              </a:ext>
            </a:extLst>
          </p:cNvPr>
          <p:cNvSpPr>
            <a:spLocks noGrp="1"/>
          </p:cNvSpPr>
          <p:nvPr>
            <p:ph type="body" sz="quarter" idx="77"/>
          </p:nvPr>
        </p:nvSpPr>
        <p:spPr>
          <a:xfrm>
            <a:off x="3468155" y="4850265"/>
            <a:ext cx="2176272" cy="938012"/>
          </a:xfrm>
        </p:spPr>
        <p:txBody>
          <a:bodyPr lIns="0" tIns="0" rIns="0" bIns="0" rtlCol="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9" name="Rectángulo 8">
            <a:extLst>
              <a:ext uri="{FF2B5EF4-FFF2-40B4-BE49-F238E27FC236}">
                <a16:creationId xmlns:a16="http://schemas.microsoft.com/office/drawing/2014/main" id="{7F48B1E6-F024-4B3C-B742-0BF9E09286E4}"/>
              </a:ext>
            </a:extLst>
          </p:cNvPr>
          <p:cNvSpPr/>
          <p:nvPr userDrawn="1"/>
        </p:nvSpPr>
        <p:spPr>
          <a:xfrm>
            <a:off x="6125937" y="2250550"/>
            <a:ext cx="2286000" cy="3657600"/>
          </a:xfrm>
          <a:prstGeom prst="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noProof="0" dirty="0"/>
          </a:p>
        </p:txBody>
      </p:sp>
      <p:sp>
        <p:nvSpPr>
          <p:cNvPr id="21" name="Rectángulo 20">
            <a:extLst>
              <a:ext uri="{FF2B5EF4-FFF2-40B4-BE49-F238E27FC236}">
                <a16:creationId xmlns:a16="http://schemas.microsoft.com/office/drawing/2014/main" id="{4C43F6EC-68DC-4837-BACC-5AD6767A59B3}"/>
              </a:ext>
            </a:extLst>
          </p:cNvPr>
          <p:cNvSpPr/>
          <p:nvPr userDrawn="1"/>
        </p:nvSpPr>
        <p:spPr>
          <a:xfrm rot="5400000">
            <a:off x="8598924" y="2762976"/>
            <a:ext cx="2286000" cy="2684355"/>
          </a:xfrm>
          <a:prstGeom prst="rect">
            <a:avLst/>
          </a:prstGeom>
          <a:blipFill>
            <a:blip r:embed="rId3">
              <a:extLst>
                <a:ext uri="{96DAC541-7B7A-43D3-8B79-37D633B846F1}">
                  <asvg:svgBlip xmlns:asvg="http://schemas.microsoft.com/office/drawing/2016/SVG/main" r:embed="rId4"/>
                </a:ext>
              </a:extLst>
            </a:blip>
            <a:stretch>
              <a:fillRect b="-362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MX" noProof="0" dirty="0"/>
          </a:p>
        </p:txBody>
      </p:sp>
      <p:sp>
        <p:nvSpPr>
          <p:cNvPr id="14" name="Marcador de posición de imagen 13">
            <a:extLst>
              <a:ext uri="{FF2B5EF4-FFF2-40B4-BE49-F238E27FC236}">
                <a16:creationId xmlns:a16="http://schemas.microsoft.com/office/drawing/2014/main" id="{4629E6EA-0F70-4614-B242-4AE3E4301398}"/>
              </a:ext>
            </a:extLst>
          </p:cNvPr>
          <p:cNvSpPr>
            <a:spLocks noGrp="1"/>
          </p:cNvSpPr>
          <p:nvPr>
            <p:ph type="pic" sz="quarter" idx="78"/>
          </p:nvPr>
        </p:nvSpPr>
        <p:spPr>
          <a:xfrm>
            <a:off x="6283325" y="2410395"/>
            <a:ext cx="1974850" cy="3047430"/>
          </a:xfrm>
          <a:ln w="25400">
            <a:solidFill>
              <a:schemeClr val="bg2"/>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MX" noProof="0" dirty="0"/>
          </a:p>
        </p:txBody>
      </p:sp>
      <p:sp>
        <p:nvSpPr>
          <p:cNvPr id="23" name="Marcador de posición de imagen 22">
            <a:extLst>
              <a:ext uri="{FF2B5EF4-FFF2-40B4-BE49-F238E27FC236}">
                <a16:creationId xmlns:a16="http://schemas.microsoft.com/office/drawing/2014/main" id="{32379FE9-C48F-4225-A40A-A3E6CAD4F51E}"/>
              </a:ext>
            </a:extLst>
          </p:cNvPr>
          <p:cNvSpPr>
            <a:spLocks noGrp="1"/>
          </p:cNvSpPr>
          <p:nvPr>
            <p:ph type="pic" sz="quarter" idx="79"/>
          </p:nvPr>
        </p:nvSpPr>
        <p:spPr>
          <a:xfrm>
            <a:off x="8412163" y="3124606"/>
            <a:ext cx="2511425" cy="1976400"/>
          </a:xfrm>
          <a:ln w="25400">
            <a:solidFill>
              <a:schemeClr val="bg2"/>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MX" noProof="0" dirty="0"/>
          </a:p>
        </p:txBody>
      </p:sp>
      <p:sp>
        <p:nvSpPr>
          <p:cNvPr id="26" name="Marcador de posición de imagen 11">
            <a:extLst>
              <a:ext uri="{FF2B5EF4-FFF2-40B4-BE49-F238E27FC236}">
                <a16:creationId xmlns:a16="http://schemas.microsoft.com/office/drawing/2014/main" id="{FFDA0C1B-4B80-4211-8E8D-A19CA0D2A593}"/>
              </a:ext>
            </a:extLst>
          </p:cNvPr>
          <p:cNvSpPr>
            <a:spLocks noGrp="1"/>
          </p:cNvSpPr>
          <p:nvPr>
            <p:ph type="pic" sz="quarter" idx="8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12892176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F09A5174-1112-4D75-9ACE-EB000DE44EEE}"/>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8" name="Rectángulo 7">
            <a:extLst>
              <a:ext uri="{FF2B5EF4-FFF2-40B4-BE49-F238E27FC236}">
                <a16:creationId xmlns:a16="http://schemas.microsoft.com/office/drawing/2014/main" id="{7B241F2F-6D67-4597-AB7C-D982860837A5}"/>
              </a:ext>
            </a:extLst>
          </p:cNvPr>
          <p:cNvSpPr/>
          <p:nvPr userDrawn="1"/>
        </p:nvSpPr>
        <p:spPr>
          <a:xfrm>
            <a:off x="3585972" y="0"/>
            <a:ext cx="5020056"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597639DF-BB81-43B2-81DF-DC0942E88459}"/>
              </a:ext>
            </a:extLst>
          </p:cNvPr>
          <p:cNvSpPr>
            <a:spLocks noGrp="1"/>
          </p:cNvSpPr>
          <p:nvPr>
            <p:ph type="ctrTitle" hasCustomPrompt="1"/>
          </p:nvPr>
        </p:nvSpPr>
        <p:spPr>
          <a:xfrm>
            <a:off x="3585972" y="2551430"/>
            <a:ext cx="5020056" cy="1633085"/>
          </a:xfrm>
        </p:spPr>
        <p:txBody>
          <a:bodyPr rtlCol="0" anchor="b">
            <a:normAutofit/>
          </a:bodyPr>
          <a:lstStyle>
            <a:lvl1pPr algn="ctr">
              <a:lnSpc>
                <a:spcPct val="85000"/>
              </a:lnSpc>
              <a:defRPr sz="5500" b="1">
                <a:solidFill>
                  <a:schemeClr val="bg1"/>
                </a:solidFill>
              </a:defRPr>
            </a:lvl1pPr>
          </a:lstStyle>
          <a:p>
            <a:pPr rtl="0"/>
            <a:r>
              <a:rPr lang="es-MX" noProof="0" dirty="0"/>
              <a:t>Título de presentación</a:t>
            </a:r>
          </a:p>
        </p:txBody>
      </p:sp>
      <p:sp>
        <p:nvSpPr>
          <p:cNvPr id="3" name="Subtítulo 2">
            <a:extLst>
              <a:ext uri="{FF2B5EF4-FFF2-40B4-BE49-F238E27FC236}">
                <a16:creationId xmlns:a16="http://schemas.microsoft.com/office/drawing/2014/main" id="{0862A2A7-5821-4BAA-A45B-8AFDF4E0FBAD}"/>
              </a:ext>
            </a:extLst>
          </p:cNvPr>
          <p:cNvSpPr>
            <a:spLocks noGrp="1"/>
          </p:cNvSpPr>
          <p:nvPr>
            <p:ph type="subTitle" idx="1"/>
          </p:nvPr>
        </p:nvSpPr>
        <p:spPr>
          <a:xfrm>
            <a:off x="3581400" y="4653445"/>
            <a:ext cx="5027613" cy="827197"/>
          </a:xfrm>
        </p:spPr>
        <p:txBody>
          <a:bodyPr rtlCol="0">
            <a:normAutofit/>
          </a:bodyPr>
          <a:lstStyle>
            <a:lvl1pPr marL="0" indent="0" algn="ctr">
              <a:buNone/>
              <a:defRPr sz="2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MX" noProof="0" dirty="0"/>
          </a:p>
        </p:txBody>
      </p:sp>
    </p:spTree>
    <p:extLst>
      <p:ext uri="{BB962C8B-B14F-4D97-AF65-F5344CB8AC3E}">
        <p14:creationId xmlns:p14="http://schemas.microsoft.com/office/powerpoint/2010/main" val="4735965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4A7E2F25-E114-4A75-B5B3-F09D555DDFF8}"/>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9" name="Rectángulo 8">
            <a:extLst>
              <a:ext uri="{FF2B5EF4-FFF2-40B4-BE49-F238E27FC236}">
                <a16:creationId xmlns:a16="http://schemas.microsoft.com/office/drawing/2014/main" id="{509BEFEA-934B-49DB-9A67-071B716E9BCC}"/>
              </a:ext>
            </a:extLst>
          </p:cNvPr>
          <p:cNvSpPr/>
          <p:nvPr userDrawn="1"/>
        </p:nvSpPr>
        <p:spPr>
          <a:xfrm>
            <a:off x="6769608" y="0"/>
            <a:ext cx="54223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7D86D2BD-969D-4473-8460-B0377486ABC0}"/>
              </a:ext>
            </a:extLst>
          </p:cNvPr>
          <p:cNvSpPr>
            <a:spLocks noGrp="1"/>
          </p:cNvSpPr>
          <p:nvPr>
            <p:ph type="title" hasCustomPrompt="1"/>
          </p:nvPr>
        </p:nvSpPr>
        <p:spPr>
          <a:xfrm>
            <a:off x="7235826" y="3924940"/>
            <a:ext cx="4116387" cy="1740445"/>
          </a:xfrm>
        </p:spPr>
        <p:txBody>
          <a:bodyPr lIns="0" tIns="0" rIns="0" bIns="0" rtlCol="0" anchor="b" anchorCtr="0">
            <a:noAutofit/>
          </a:bodyPr>
          <a:lstStyle>
            <a:lvl1pPr algn="r">
              <a:defRPr sz="5500" b="1"/>
            </a:lvl1pPr>
          </a:lstStyle>
          <a:p>
            <a:pPr rtl="0"/>
            <a:r>
              <a:rPr lang="es-MX" noProof="0" dirty="0"/>
              <a:t>Título de presentación</a:t>
            </a:r>
          </a:p>
        </p:txBody>
      </p:sp>
      <p:sp>
        <p:nvSpPr>
          <p:cNvPr id="11" name="Subtítulo 2">
            <a:extLst>
              <a:ext uri="{FF2B5EF4-FFF2-40B4-BE49-F238E27FC236}">
                <a16:creationId xmlns:a16="http://schemas.microsoft.com/office/drawing/2014/main" id="{1124E491-FFE2-4D91-8211-BFEB67FC40B9}"/>
              </a:ext>
            </a:extLst>
          </p:cNvPr>
          <p:cNvSpPr>
            <a:spLocks noGrp="1"/>
          </p:cNvSpPr>
          <p:nvPr>
            <p:ph type="subTitle" idx="1" hasCustomPrompt="1"/>
          </p:nvPr>
        </p:nvSpPr>
        <p:spPr>
          <a:xfrm>
            <a:off x="7235826" y="5681266"/>
            <a:ext cx="4116387" cy="400081"/>
          </a:xfrm>
        </p:spPr>
        <p:txBody>
          <a:bodyPr lIns="0" tIns="0" rIns="0" bIns="0" rtlCol="0" anchor="b" anchorCtr="0">
            <a:normAutofit/>
          </a:bodyPr>
          <a:lstStyle>
            <a:lvl1pPr marL="0" indent="0" algn="r">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MX" noProof="0" dirty="0"/>
              <a:t>Escribe el subtítulo aquí</a:t>
            </a:r>
          </a:p>
        </p:txBody>
      </p:sp>
    </p:spTree>
    <p:extLst>
      <p:ext uri="{BB962C8B-B14F-4D97-AF65-F5344CB8AC3E}">
        <p14:creationId xmlns:p14="http://schemas.microsoft.com/office/powerpoint/2010/main" val="27517616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4" name="Rectángulo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10512425"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FA0FB47E-4C3E-49EF-AD72-228982747EAE}" type="datetime1">
              <a:rPr lang="es-MX" noProof="0" smtClean="0"/>
              <a:t>09/10/2023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3" name="Marcador de contenido 2">
            <a:extLst>
              <a:ext uri="{FF2B5EF4-FFF2-40B4-BE49-F238E27FC236}">
                <a16:creationId xmlns:a16="http://schemas.microsoft.com/office/drawing/2014/main" id="{3462FAC8-55F2-4A8C-BD0D-938A725760C8}"/>
              </a:ext>
            </a:extLst>
          </p:cNvPr>
          <p:cNvSpPr>
            <a:spLocks noGrp="1"/>
          </p:cNvSpPr>
          <p:nvPr>
            <p:ph idx="1"/>
          </p:nvPr>
        </p:nvSpPr>
        <p:spPr>
          <a:xfrm>
            <a:off x="838200" y="2064470"/>
            <a:ext cx="10515600" cy="3604962"/>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Tree>
    <p:extLst>
      <p:ext uri="{BB962C8B-B14F-4D97-AF65-F5344CB8AC3E}">
        <p14:creationId xmlns:p14="http://schemas.microsoft.com/office/powerpoint/2010/main" val="1295540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ido de sección de encabezad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9" name="Rectángulo 8">
            <a:extLst>
              <a:ext uri="{FF2B5EF4-FFF2-40B4-BE49-F238E27FC236}">
                <a16:creationId xmlns:a16="http://schemas.microsoft.com/office/drawing/2014/main" id="{6F35480A-D762-4968-B35D-F8EBD1135B65}"/>
              </a:ext>
            </a:extLst>
          </p:cNvPr>
          <p:cNvSpPr/>
          <p:nvPr userDrawn="1"/>
        </p:nvSpPr>
        <p:spPr>
          <a:xfrm>
            <a:off x="0" y="3429000"/>
            <a:ext cx="12192000" cy="3429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1" name="Marcador de posición de texto 2">
            <a:extLst>
              <a:ext uri="{FF2B5EF4-FFF2-40B4-BE49-F238E27FC236}">
                <a16:creationId xmlns:a16="http://schemas.microsoft.com/office/drawing/2014/main" id="{9741282D-68FE-4C49-8F91-14A2214B4CB9}"/>
              </a:ext>
            </a:extLst>
          </p:cNvPr>
          <p:cNvSpPr>
            <a:spLocks noGrp="1"/>
          </p:cNvSpPr>
          <p:nvPr>
            <p:ph type="body" idx="1"/>
          </p:nvPr>
        </p:nvSpPr>
        <p:spPr>
          <a:xfrm>
            <a:off x="831850" y="4721902"/>
            <a:ext cx="10680596" cy="1133423"/>
          </a:xfrm>
        </p:spPr>
        <p:txBody>
          <a:bodyPr lIns="0" tIns="0" rIns="0" bIns="0" rtlCol="0">
            <a:normAutofit/>
          </a:bodyPr>
          <a:lstStyle>
            <a:lvl1pPr marL="0" indent="0">
              <a:spcBef>
                <a:spcPts val="600"/>
              </a:spcBef>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2" name="Título 1">
            <a:extLst>
              <a:ext uri="{FF2B5EF4-FFF2-40B4-BE49-F238E27FC236}">
                <a16:creationId xmlns:a16="http://schemas.microsoft.com/office/drawing/2014/main" id="{1F7FF6A3-D40E-4089-92AF-A2DB4994946A}"/>
              </a:ext>
            </a:extLst>
          </p:cNvPr>
          <p:cNvSpPr>
            <a:spLocks noGrp="1"/>
          </p:cNvSpPr>
          <p:nvPr>
            <p:ph type="title"/>
          </p:nvPr>
        </p:nvSpPr>
        <p:spPr>
          <a:xfrm>
            <a:off x="838200" y="4062334"/>
            <a:ext cx="10674246" cy="636340"/>
          </a:xfrm>
        </p:spPr>
        <p:txBody>
          <a:bodyPr lIns="0" tIns="0" rIns="0" bIns="0" rtlCol="0"/>
          <a:lstStyle>
            <a:lvl1pPr>
              <a:defRPr b="1"/>
            </a:lvl1pPr>
          </a:lstStyle>
          <a:p>
            <a:pPr rtl="0"/>
            <a:r>
              <a:rPr lang="es-ES" noProof="0"/>
              <a:t>Haga clic para modificar el estilo de título del patrón</a:t>
            </a:r>
            <a:endParaRPr lang="es-MX" noProof="0" dirty="0"/>
          </a:p>
        </p:txBody>
      </p:sp>
      <p:sp>
        <p:nvSpPr>
          <p:cNvPr id="5" name="Marcador de fecha 4">
            <a:extLst>
              <a:ext uri="{FF2B5EF4-FFF2-40B4-BE49-F238E27FC236}">
                <a16:creationId xmlns:a16="http://schemas.microsoft.com/office/drawing/2014/main" id="{C32F87FB-CCAF-450C-B1BC-067126CC6B11}"/>
              </a:ext>
            </a:extLst>
          </p:cNvPr>
          <p:cNvSpPr>
            <a:spLocks noGrp="1"/>
          </p:cNvSpPr>
          <p:nvPr>
            <p:ph type="dt" sz="half" idx="10"/>
          </p:nvPr>
        </p:nvSpPr>
        <p:spPr/>
        <p:txBody>
          <a:bodyPr rtlCol="0"/>
          <a:lstStyle/>
          <a:p>
            <a:pPr rtl="0"/>
            <a:fld id="{F2B10941-0F0C-46CA-989A-E609B6AEC8BD}" type="datetime1">
              <a:rPr lang="es-MX" noProof="0" smtClean="0"/>
              <a:t>09/10/2023</a:t>
            </a:fld>
            <a:endParaRPr lang="es-MX" noProof="0" dirty="0"/>
          </a:p>
        </p:txBody>
      </p:sp>
      <p:sp>
        <p:nvSpPr>
          <p:cNvPr id="6" name="Marcador de pie de página 5">
            <a:extLst>
              <a:ext uri="{FF2B5EF4-FFF2-40B4-BE49-F238E27FC236}">
                <a16:creationId xmlns:a16="http://schemas.microsoft.com/office/drawing/2014/main" id="{5825AABB-EED6-4CD0-A5E2-A15FCDD4119F}"/>
              </a:ext>
            </a:extLst>
          </p:cNvPr>
          <p:cNvSpPr>
            <a:spLocks noGrp="1"/>
          </p:cNvSpPr>
          <p:nvPr>
            <p:ph type="ftr" sz="quarter" idx="11"/>
          </p:nvPr>
        </p:nvSpPr>
        <p:spPr/>
        <p:txBody>
          <a:bodyPr rtlCol="0"/>
          <a:lstStyle/>
          <a:p>
            <a:pPr rtl="0"/>
            <a:r>
              <a:rPr lang="es-MX" noProof="0" dirty="0"/>
              <a:t>AGREGAR UN PIE DE PÁGINA</a:t>
            </a:r>
          </a:p>
        </p:txBody>
      </p:sp>
      <p:sp>
        <p:nvSpPr>
          <p:cNvPr id="7" name="Marcador de número de diapositiva 6">
            <a:extLst>
              <a:ext uri="{FF2B5EF4-FFF2-40B4-BE49-F238E27FC236}">
                <a16:creationId xmlns:a16="http://schemas.microsoft.com/office/drawing/2014/main" id="{5912491C-7FC6-4C1F-9912-4584E8CAA8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0" name="Marcador de posición de imagen 11">
            <a:extLst>
              <a:ext uri="{FF2B5EF4-FFF2-40B4-BE49-F238E27FC236}">
                <a16:creationId xmlns:a16="http://schemas.microsoft.com/office/drawing/2014/main" id="{E22EDD9E-AEE4-4D2A-BD45-AABB792F68AF}"/>
              </a:ext>
            </a:extLst>
          </p:cNvPr>
          <p:cNvSpPr>
            <a:spLocks noGrp="1"/>
          </p:cNvSpPr>
          <p:nvPr>
            <p:ph type="pic" sz="quarter" idx="50"/>
          </p:nvPr>
        </p:nvSpPr>
        <p:spPr>
          <a:xfrm>
            <a:off x="831850"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345222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35" name="Rectángulo 34">
            <a:extLst>
              <a:ext uri="{FF2B5EF4-FFF2-40B4-BE49-F238E27FC236}">
                <a16:creationId xmlns:a16="http://schemas.microsoft.com/office/drawing/2014/main" id="{8CF4E3C4-06F3-4C9B-8844-62F3323AB7DD}"/>
              </a:ext>
            </a:extLst>
          </p:cNvPr>
          <p:cNvSpPr/>
          <p:nvPr userDrawn="1"/>
        </p:nvSpPr>
        <p:spPr>
          <a:xfrm>
            <a:off x="-1587" y="6408"/>
            <a:ext cx="12192000" cy="685159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7" name="Rectángulo 26">
            <a:extLst>
              <a:ext uri="{FF2B5EF4-FFF2-40B4-BE49-F238E27FC236}">
                <a16:creationId xmlns:a16="http://schemas.microsoft.com/office/drawing/2014/main" id="{B7314DC4-8C9E-4F01-A18F-43188041EB03}"/>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37" name="Marcador de contenido 2">
            <a:extLst>
              <a:ext uri="{FF2B5EF4-FFF2-40B4-BE49-F238E27FC236}">
                <a16:creationId xmlns:a16="http://schemas.microsoft.com/office/drawing/2014/main" id="{27010291-978E-4CC6-876F-E22ADA4A322F}"/>
              </a:ext>
            </a:extLst>
          </p:cNvPr>
          <p:cNvSpPr>
            <a:spLocks noGrp="1"/>
          </p:cNvSpPr>
          <p:nvPr>
            <p:ph sz="half" idx="1"/>
          </p:nvPr>
        </p:nvSpPr>
        <p:spPr>
          <a:xfrm>
            <a:off x="838200" y="2049405"/>
            <a:ext cx="5181600" cy="3588615"/>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38" name="Marcador de posición de contenido 3">
            <a:extLst>
              <a:ext uri="{FF2B5EF4-FFF2-40B4-BE49-F238E27FC236}">
                <a16:creationId xmlns:a16="http://schemas.microsoft.com/office/drawing/2014/main" id="{C0C7E056-802B-46B6-8017-5D7F87B41A5A}"/>
              </a:ext>
            </a:extLst>
          </p:cNvPr>
          <p:cNvSpPr>
            <a:spLocks noGrp="1"/>
          </p:cNvSpPr>
          <p:nvPr>
            <p:ph sz="half" idx="2"/>
          </p:nvPr>
        </p:nvSpPr>
        <p:spPr>
          <a:xfrm>
            <a:off x="6172200" y="2049405"/>
            <a:ext cx="5181600" cy="3568970"/>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8" name="Marcador de fecha 7">
            <a:extLst>
              <a:ext uri="{FF2B5EF4-FFF2-40B4-BE49-F238E27FC236}">
                <a16:creationId xmlns:a16="http://schemas.microsoft.com/office/drawing/2014/main" id="{F5D76E00-0ACB-4B7A-B045-2A0F2EF8D824}"/>
              </a:ext>
            </a:extLst>
          </p:cNvPr>
          <p:cNvSpPr>
            <a:spLocks noGrp="1"/>
          </p:cNvSpPr>
          <p:nvPr>
            <p:ph type="dt" sz="half" idx="10"/>
          </p:nvPr>
        </p:nvSpPr>
        <p:spPr/>
        <p:txBody>
          <a:bodyPr rtlCol="0"/>
          <a:lstStyle/>
          <a:p>
            <a:pPr rtl="0"/>
            <a:fld id="{787A0F90-35C0-4987-BF72-D13500C36FA4}" type="datetime1">
              <a:rPr lang="es-MX" noProof="0" smtClean="0"/>
              <a:t>09/10/2023</a:t>
            </a:fld>
            <a:endParaRPr lang="es-MX" noProof="0" dirty="0"/>
          </a:p>
        </p:txBody>
      </p:sp>
      <p:sp>
        <p:nvSpPr>
          <p:cNvPr id="9" name="Marcador de pie de página 8">
            <a:extLst>
              <a:ext uri="{FF2B5EF4-FFF2-40B4-BE49-F238E27FC236}">
                <a16:creationId xmlns:a16="http://schemas.microsoft.com/office/drawing/2014/main" id="{BB112229-A962-49D4-B30E-99CFF547CC16}"/>
              </a:ext>
            </a:extLst>
          </p:cNvPr>
          <p:cNvSpPr>
            <a:spLocks noGrp="1"/>
          </p:cNvSpPr>
          <p:nvPr>
            <p:ph type="ftr" sz="quarter" idx="11"/>
          </p:nvPr>
        </p:nvSpPr>
        <p:spPr/>
        <p:txBody>
          <a:bodyPr rtlCol="0"/>
          <a:lstStyle/>
          <a:p>
            <a:pPr rtl="0"/>
            <a:r>
              <a:rPr lang="es-MX" noProof="0" dirty="0"/>
              <a:t>AGREGAR UN PIE DE PÁGINA</a:t>
            </a:r>
          </a:p>
        </p:txBody>
      </p:sp>
      <p:sp>
        <p:nvSpPr>
          <p:cNvPr id="12" name="Marcador de número de diapositiva 11">
            <a:extLst>
              <a:ext uri="{FF2B5EF4-FFF2-40B4-BE49-F238E27FC236}">
                <a16:creationId xmlns:a16="http://schemas.microsoft.com/office/drawing/2014/main" id="{5AD09447-00BF-439A-B49F-4D5A25FEEA97}"/>
              </a:ext>
            </a:extLst>
          </p:cNvPr>
          <p:cNvSpPr>
            <a:spLocks noGrp="1"/>
          </p:cNvSpPr>
          <p:nvPr>
            <p:ph type="sldNum" sz="quarter" idx="12"/>
          </p:nvPr>
        </p:nvSpPr>
        <p:spPr/>
        <p:txBody>
          <a:bodyPr rtlCol="0"/>
          <a:lstStyle/>
          <a:p>
            <a:pPr rtl="0"/>
            <a:fld id="{4950F5D8-22E1-4015-8661-E5B1FD28C2DE}" type="slidenum">
              <a:rPr lang="es-MX" noProof="0" smtClean="0"/>
              <a:pPr rtl="0"/>
              <a:t>‹Nº›</a:t>
            </a:fld>
            <a:endParaRPr lang="es-MX" noProof="0" dirty="0"/>
          </a:p>
        </p:txBody>
      </p:sp>
      <p:sp>
        <p:nvSpPr>
          <p:cNvPr id="39" name="Título 1">
            <a:extLst>
              <a:ext uri="{FF2B5EF4-FFF2-40B4-BE49-F238E27FC236}">
                <a16:creationId xmlns:a16="http://schemas.microsoft.com/office/drawing/2014/main" id="{6D1F570F-D9DD-43A5-A55C-A231D1F75ED1}"/>
              </a:ext>
            </a:extLst>
          </p:cNvPr>
          <p:cNvSpPr>
            <a:spLocks noGrp="1"/>
          </p:cNvSpPr>
          <p:nvPr>
            <p:ph type="title"/>
          </p:nvPr>
        </p:nvSpPr>
        <p:spPr>
          <a:xfrm>
            <a:off x="838199" y="805472"/>
            <a:ext cx="10512425" cy="552848"/>
          </a:xfrm>
        </p:spPr>
        <p:txBody>
          <a:bodyPr lIns="0" tIns="0" rIns="0" bIns="0" rtlCol="0" anchor="b" anchorCtr="0"/>
          <a:lstStyle/>
          <a:p>
            <a:pPr rtl="0"/>
            <a:r>
              <a:rPr lang="es-ES" noProof="0"/>
              <a:t>Haga clic para modificar el estilo de título del patrón</a:t>
            </a:r>
            <a:endParaRPr lang="es-MX" noProof="0" dirty="0"/>
          </a:p>
        </p:txBody>
      </p:sp>
    </p:spTree>
    <p:extLst>
      <p:ext uri="{BB962C8B-B14F-4D97-AF65-F5344CB8AC3E}">
        <p14:creationId xmlns:p14="http://schemas.microsoft.com/office/powerpoint/2010/main" val="11171164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4" name="Rectángulo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10512425"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F401CC00-13F5-4BB2-BDD9-6EBE89381699}" type="datetime1">
              <a:rPr lang="es-MX" noProof="0" smtClean="0"/>
              <a:t>09/10/2023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7" name="Marcador de posición de texto 2">
            <a:extLst>
              <a:ext uri="{FF2B5EF4-FFF2-40B4-BE49-F238E27FC236}">
                <a16:creationId xmlns:a16="http://schemas.microsoft.com/office/drawing/2014/main" id="{A0794048-CBDE-4DD8-B381-C7B3F8BC6BD1}"/>
              </a:ext>
            </a:extLst>
          </p:cNvPr>
          <p:cNvSpPr>
            <a:spLocks noGrp="1"/>
          </p:cNvSpPr>
          <p:nvPr>
            <p:ph type="body" idx="1"/>
          </p:nvPr>
        </p:nvSpPr>
        <p:spPr>
          <a:xfrm>
            <a:off x="839788" y="2049403"/>
            <a:ext cx="5157787" cy="455672"/>
          </a:xfrm>
        </p:spPr>
        <p:txBody>
          <a:bodyPr rtlCol="0"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9" name="Marcador de texto 4">
            <a:extLst>
              <a:ext uri="{FF2B5EF4-FFF2-40B4-BE49-F238E27FC236}">
                <a16:creationId xmlns:a16="http://schemas.microsoft.com/office/drawing/2014/main" id="{8728F1E0-EBE6-4A1C-A9AD-A2F93B614002}"/>
              </a:ext>
            </a:extLst>
          </p:cNvPr>
          <p:cNvSpPr>
            <a:spLocks noGrp="1"/>
          </p:cNvSpPr>
          <p:nvPr>
            <p:ph type="body" sz="quarter" idx="3"/>
          </p:nvPr>
        </p:nvSpPr>
        <p:spPr>
          <a:xfrm>
            <a:off x="6172200" y="2049401"/>
            <a:ext cx="5183188" cy="455673"/>
          </a:xfrm>
        </p:spPr>
        <p:txBody>
          <a:bodyPr rtlCol="0"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posición de contenido 5">
            <a:extLst>
              <a:ext uri="{FF2B5EF4-FFF2-40B4-BE49-F238E27FC236}">
                <a16:creationId xmlns:a16="http://schemas.microsoft.com/office/drawing/2014/main" id="{A0E71F33-4A3C-4FCB-968D-EDA3A37F0BCC}"/>
              </a:ext>
            </a:extLst>
          </p:cNvPr>
          <p:cNvSpPr>
            <a:spLocks noGrp="1"/>
          </p:cNvSpPr>
          <p:nvPr>
            <p:ph sz="quarter" idx="4"/>
          </p:nvPr>
        </p:nvSpPr>
        <p:spPr>
          <a:xfrm>
            <a:off x="6172200" y="2505075"/>
            <a:ext cx="5183188" cy="3132946"/>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21" name="Marcador de posición de contenido 3">
            <a:extLst>
              <a:ext uri="{FF2B5EF4-FFF2-40B4-BE49-F238E27FC236}">
                <a16:creationId xmlns:a16="http://schemas.microsoft.com/office/drawing/2014/main" id="{FE2D98C8-5649-4EB0-A619-A662461EC9AA}"/>
              </a:ext>
            </a:extLst>
          </p:cNvPr>
          <p:cNvSpPr>
            <a:spLocks noGrp="1"/>
          </p:cNvSpPr>
          <p:nvPr>
            <p:ph sz="half" idx="2"/>
          </p:nvPr>
        </p:nvSpPr>
        <p:spPr>
          <a:xfrm>
            <a:off x="839788" y="2505075"/>
            <a:ext cx="5157787" cy="3132946"/>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Tree>
    <p:extLst>
      <p:ext uri="{BB962C8B-B14F-4D97-AF65-F5344CB8AC3E}">
        <p14:creationId xmlns:p14="http://schemas.microsoft.com/office/powerpoint/2010/main" val="21699165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1" name="Rectángulo 10">
            <a:extLst>
              <a:ext uri="{FF2B5EF4-FFF2-40B4-BE49-F238E27FC236}">
                <a16:creationId xmlns:a16="http://schemas.microsoft.com/office/drawing/2014/main" id="{FBC13AD7-0902-4462-AE2E-A3198854D169}"/>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7" name="Marcador de fecha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p>
            <a:pPr rtl="0"/>
            <a:fld id="{B1BDDBE8-8D08-4EBE-8421-54FB275A0783}" type="datetime1">
              <a:rPr lang="es-MX" noProof="0" smtClean="0"/>
              <a:t>09/10/2023</a:t>
            </a:fld>
            <a:endParaRPr lang="es-MX" noProof="0" dirty="0"/>
          </a:p>
        </p:txBody>
      </p:sp>
      <p:sp>
        <p:nvSpPr>
          <p:cNvPr id="8" name="Marcador de pie de página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p>
            <a:pPr rtl="0"/>
            <a:r>
              <a:rPr lang="es-MX" noProof="0" dirty="0"/>
              <a:t>AGREGAR UN PIE DE PÁGINA</a:t>
            </a:r>
          </a:p>
        </p:txBody>
      </p:sp>
      <p:sp>
        <p:nvSpPr>
          <p:cNvPr id="9" name="Marcador de número de diapositiva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2" name="Título 1">
            <a:extLst>
              <a:ext uri="{FF2B5EF4-FFF2-40B4-BE49-F238E27FC236}">
                <a16:creationId xmlns:a16="http://schemas.microsoft.com/office/drawing/2014/main" id="{8F15BD07-216B-4BED-B02B-A824C3BFE4E0}"/>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MX" noProof="0" dirty="0"/>
          </a:p>
        </p:txBody>
      </p:sp>
      <p:sp>
        <p:nvSpPr>
          <p:cNvPr id="14" name="Marcador de posición de texto 3">
            <a:extLst>
              <a:ext uri="{FF2B5EF4-FFF2-40B4-BE49-F238E27FC236}">
                <a16:creationId xmlns:a16="http://schemas.microsoft.com/office/drawing/2014/main" id="{31CB25A8-485F-445D-B110-8C51B4D99271}"/>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15" name="Marcador de posición de contenido 2">
            <a:extLst>
              <a:ext uri="{FF2B5EF4-FFF2-40B4-BE49-F238E27FC236}">
                <a16:creationId xmlns:a16="http://schemas.microsoft.com/office/drawing/2014/main" id="{0F6DD5FE-C12D-447A-88F9-437E12A22A4C}"/>
              </a:ext>
            </a:extLst>
          </p:cNvPr>
          <p:cNvSpPr>
            <a:spLocks noGrp="1"/>
          </p:cNvSpPr>
          <p:nvPr>
            <p:ph idx="1"/>
          </p:nvPr>
        </p:nvSpPr>
        <p:spPr>
          <a:xfrm>
            <a:off x="5183188" y="499123"/>
            <a:ext cx="6172200" cy="5361928"/>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Tree>
    <p:extLst>
      <p:ext uri="{BB962C8B-B14F-4D97-AF65-F5344CB8AC3E}">
        <p14:creationId xmlns:p14="http://schemas.microsoft.com/office/powerpoint/2010/main" val="38452369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1" name="Rectángulo 10">
            <a:extLst>
              <a:ext uri="{FF2B5EF4-FFF2-40B4-BE49-F238E27FC236}">
                <a16:creationId xmlns:a16="http://schemas.microsoft.com/office/drawing/2014/main" id="{FBC13AD7-0902-4462-AE2E-A3198854D169}"/>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7" name="Marcador de fecha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p>
            <a:pPr rtl="0"/>
            <a:fld id="{B603594F-337B-48CD-8186-24ED23B441E3}" type="datetime1">
              <a:rPr lang="es-MX" noProof="0" smtClean="0"/>
              <a:t>09/10/2023</a:t>
            </a:fld>
            <a:endParaRPr lang="es-MX" noProof="0" dirty="0"/>
          </a:p>
        </p:txBody>
      </p:sp>
      <p:sp>
        <p:nvSpPr>
          <p:cNvPr id="8" name="Marcador de pie de página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p>
            <a:pPr rtl="0"/>
            <a:r>
              <a:rPr lang="es-MX" noProof="0" dirty="0"/>
              <a:t>AGREGAR UN PIE DE PÁGINA</a:t>
            </a:r>
          </a:p>
        </p:txBody>
      </p:sp>
      <p:sp>
        <p:nvSpPr>
          <p:cNvPr id="9" name="Marcador de número de diapositiva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3" name="Título 1">
            <a:extLst>
              <a:ext uri="{FF2B5EF4-FFF2-40B4-BE49-F238E27FC236}">
                <a16:creationId xmlns:a16="http://schemas.microsoft.com/office/drawing/2014/main" id="{86152D61-B915-4FFA-BFAB-BE67BD9FEB74}"/>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MX" noProof="0" dirty="0"/>
          </a:p>
        </p:txBody>
      </p:sp>
      <p:sp>
        <p:nvSpPr>
          <p:cNvPr id="14" name="Marcador de posición de texto 3">
            <a:extLst>
              <a:ext uri="{FF2B5EF4-FFF2-40B4-BE49-F238E27FC236}">
                <a16:creationId xmlns:a16="http://schemas.microsoft.com/office/drawing/2014/main" id="{56B9FA21-7A71-4ACD-9725-F9C35C79405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15" name="Marcador de posición de imagen 2">
            <a:extLst>
              <a:ext uri="{FF2B5EF4-FFF2-40B4-BE49-F238E27FC236}">
                <a16:creationId xmlns:a16="http://schemas.microsoft.com/office/drawing/2014/main" id="{23F69D43-2C7D-427D-9395-81FD4D07F927}"/>
              </a:ext>
            </a:extLst>
          </p:cNvPr>
          <p:cNvSpPr>
            <a:spLocks noGrp="1"/>
          </p:cNvSpPr>
          <p:nvPr>
            <p:ph type="pic" idx="1"/>
          </p:nvPr>
        </p:nvSpPr>
        <p:spPr>
          <a:xfrm>
            <a:off x="5183188" y="457201"/>
            <a:ext cx="6172200" cy="5403850"/>
          </a:xfrm>
        </p:spPr>
        <p:txBody>
          <a:bodyPr rtlCol="0"/>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3731363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35" name="Rectángulo 34">
            <a:extLst>
              <a:ext uri="{FF2B5EF4-FFF2-40B4-BE49-F238E27FC236}">
                <a16:creationId xmlns:a16="http://schemas.microsoft.com/office/drawing/2014/main" id="{8CF4E3C4-06F3-4C9B-8844-62F3323AB7DD}"/>
              </a:ext>
            </a:extLst>
          </p:cNvPr>
          <p:cNvSpPr/>
          <p:nvPr userDrawn="1"/>
        </p:nvSpPr>
        <p:spPr>
          <a:xfrm>
            <a:off x="-1587" y="6408"/>
            <a:ext cx="12192000" cy="685159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8" name="Marcador de fecha 7">
            <a:extLst>
              <a:ext uri="{FF2B5EF4-FFF2-40B4-BE49-F238E27FC236}">
                <a16:creationId xmlns:a16="http://schemas.microsoft.com/office/drawing/2014/main" id="{F5D76E00-0ACB-4B7A-B045-2A0F2EF8D824}"/>
              </a:ext>
            </a:extLst>
          </p:cNvPr>
          <p:cNvSpPr>
            <a:spLocks noGrp="1"/>
          </p:cNvSpPr>
          <p:nvPr>
            <p:ph type="dt" sz="half" idx="10"/>
          </p:nvPr>
        </p:nvSpPr>
        <p:spPr/>
        <p:txBody>
          <a:bodyPr rtlCol="0"/>
          <a:lstStyle/>
          <a:p>
            <a:pPr rtl="0"/>
            <a:fld id="{E243F083-4B40-43DF-8129-66E63596C56A}" type="datetime1">
              <a:rPr lang="es-MX" noProof="0" smtClean="0"/>
              <a:t>09/10/2023</a:t>
            </a:fld>
            <a:endParaRPr lang="es-MX" noProof="0" dirty="0"/>
          </a:p>
        </p:txBody>
      </p:sp>
      <p:sp>
        <p:nvSpPr>
          <p:cNvPr id="9" name="Marcador de pie de página 8">
            <a:extLst>
              <a:ext uri="{FF2B5EF4-FFF2-40B4-BE49-F238E27FC236}">
                <a16:creationId xmlns:a16="http://schemas.microsoft.com/office/drawing/2014/main" id="{BB112229-A962-49D4-B30E-99CFF547CC16}"/>
              </a:ext>
            </a:extLst>
          </p:cNvPr>
          <p:cNvSpPr>
            <a:spLocks noGrp="1"/>
          </p:cNvSpPr>
          <p:nvPr>
            <p:ph type="ftr" sz="quarter" idx="11"/>
          </p:nvPr>
        </p:nvSpPr>
        <p:spPr/>
        <p:txBody>
          <a:bodyPr rtlCol="0"/>
          <a:lstStyle/>
          <a:p>
            <a:pPr rtl="0"/>
            <a:r>
              <a:rPr lang="es-MX" noProof="0" dirty="0"/>
              <a:t>AGREGAR UN PIE DE PÁGINA</a:t>
            </a:r>
          </a:p>
        </p:txBody>
      </p:sp>
      <p:sp>
        <p:nvSpPr>
          <p:cNvPr id="12" name="Marcador de número de diapositiva 11">
            <a:extLst>
              <a:ext uri="{FF2B5EF4-FFF2-40B4-BE49-F238E27FC236}">
                <a16:creationId xmlns:a16="http://schemas.microsoft.com/office/drawing/2014/main" id="{5AD09447-00BF-439A-B49F-4D5A25FEEA97}"/>
              </a:ext>
            </a:extLst>
          </p:cNvPr>
          <p:cNvSpPr>
            <a:spLocks noGrp="1"/>
          </p:cNvSpPr>
          <p:nvPr>
            <p:ph type="sldNum" sz="quarter" idx="12"/>
          </p:nvPr>
        </p:nvSpPr>
        <p:spPr/>
        <p:txBody>
          <a:bodyPr rtlCol="0"/>
          <a:lstStyle/>
          <a:p>
            <a:pPr rtl="0"/>
            <a:fld id="{4950F5D8-22E1-4015-8661-E5B1FD28C2DE}" type="slidenum">
              <a:rPr lang="es-MX" noProof="0" smtClean="0"/>
              <a:pPr rtl="0"/>
              <a:t>‹Nº›</a:t>
            </a:fld>
            <a:endParaRPr lang="es-MX" noProof="0" dirty="0"/>
          </a:p>
        </p:txBody>
      </p:sp>
      <p:sp>
        <p:nvSpPr>
          <p:cNvPr id="39" name="Título 1">
            <a:extLst>
              <a:ext uri="{FF2B5EF4-FFF2-40B4-BE49-F238E27FC236}">
                <a16:creationId xmlns:a16="http://schemas.microsoft.com/office/drawing/2014/main" id="{6D1F570F-D9DD-43A5-A55C-A231D1F75ED1}"/>
              </a:ext>
            </a:extLst>
          </p:cNvPr>
          <p:cNvSpPr>
            <a:spLocks noGrp="1"/>
          </p:cNvSpPr>
          <p:nvPr>
            <p:ph type="title"/>
          </p:nvPr>
        </p:nvSpPr>
        <p:spPr>
          <a:xfrm>
            <a:off x="838199" y="805472"/>
            <a:ext cx="10512425" cy="552848"/>
          </a:xfrm>
        </p:spPr>
        <p:txBody>
          <a:bodyPr lIns="0" tIns="0" rIns="0" bIns="0" rtlCol="0" anchor="b" anchorCtr="0"/>
          <a:lstStyle/>
          <a:p>
            <a:pPr rtl="0"/>
            <a:r>
              <a:rPr lang="es-ES" noProof="0"/>
              <a:t>Haga clic para modificar el estilo de título del patrón</a:t>
            </a:r>
            <a:endParaRPr lang="es-MX" noProof="0" dirty="0"/>
          </a:p>
        </p:txBody>
      </p:sp>
    </p:spTree>
    <p:extLst>
      <p:ext uri="{BB962C8B-B14F-4D97-AF65-F5344CB8AC3E}">
        <p14:creationId xmlns:p14="http://schemas.microsoft.com/office/powerpoint/2010/main" val="34968705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4" name="Rectángulo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CC97DD1B-8B5C-4D22-820A-7835163CA7FD}" type="datetime1">
              <a:rPr lang="es-MX" noProof="0" smtClean="0"/>
              <a:t>09/10/2023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Tree>
    <p:extLst>
      <p:ext uri="{BB962C8B-B14F-4D97-AF65-F5344CB8AC3E}">
        <p14:creationId xmlns:p14="http://schemas.microsoft.com/office/powerpoint/2010/main" val="3622898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Sin fondo, 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9FABCF6-9B78-49BE-A2AD-F0AA9C62F46C}"/>
              </a:ext>
            </a:extLst>
          </p:cNvPr>
          <p:cNvSpPr>
            <a:spLocks noGrp="1"/>
          </p:cNvSpPr>
          <p:nvPr>
            <p:ph type="dt" sz="half" idx="10"/>
          </p:nvPr>
        </p:nvSpPr>
        <p:spPr/>
        <p:txBody>
          <a:bodyPr rtlCol="0"/>
          <a:lstStyle/>
          <a:p>
            <a:pPr rtl="0"/>
            <a:fld id="{6ACDD62E-4517-4239-937A-B1E871D250CE}" type="datetime1">
              <a:rPr lang="es-MX" noProof="0" smtClean="0"/>
              <a:t>09/10/2023</a:t>
            </a:fld>
            <a:endParaRPr lang="es-MX" noProof="0" dirty="0"/>
          </a:p>
        </p:txBody>
      </p:sp>
      <p:sp>
        <p:nvSpPr>
          <p:cNvPr id="3" name="Marcador de pie de página 2">
            <a:extLst>
              <a:ext uri="{FF2B5EF4-FFF2-40B4-BE49-F238E27FC236}">
                <a16:creationId xmlns:a16="http://schemas.microsoft.com/office/drawing/2014/main" id="{E70934F3-5442-470C-BF40-00437371D7BD}"/>
              </a:ext>
            </a:extLst>
          </p:cNvPr>
          <p:cNvSpPr>
            <a:spLocks noGrp="1"/>
          </p:cNvSpPr>
          <p:nvPr>
            <p:ph type="ftr" sz="quarter" idx="11"/>
          </p:nvPr>
        </p:nvSpPr>
        <p:spPr/>
        <p:txBody>
          <a:bodyPr rtlCol="0"/>
          <a:lstStyle/>
          <a:p>
            <a:pPr rtl="0"/>
            <a:r>
              <a:rPr lang="es-MX" noProof="0" dirty="0"/>
              <a:t>AGREGAR UN PIE DE PÁGINA</a:t>
            </a:r>
          </a:p>
        </p:txBody>
      </p:sp>
      <p:sp>
        <p:nvSpPr>
          <p:cNvPr id="4" name="Marcador de número de diapositiva 3">
            <a:extLst>
              <a:ext uri="{FF2B5EF4-FFF2-40B4-BE49-F238E27FC236}">
                <a16:creationId xmlns:a16="http://schemas.microsoft.com/office/drawing/2014/main" id="{F4014656-DB95-4E7F-83A3-E5750E237879}"/>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Tree>
    <p:extLst>
      <p:ext uri="{BB962C8B-B14F-4D97-AF65-F5344CB8AC3E}">
        <p14:creationId xmlns:p14="http://schemas.microsoft.com/office/powerpoint/2010/main" val="35108286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1" name="Rectángulo 30">
            <a:extLst>
              <a:ext uri="{FF2B5EF4-FFF2-40B4-BE49-F238E27FC236}">
                <a16:creationId xmlns:a16="http://schemas.microsoft.com/office/drawing/2014/main" id="{A3A9DA67-F108-42B4-9EB1-30A00E34C4D3}"/>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5" name="Marcador de número de diapositiva 4">
            <a:extLst>
              <a:ext uri="{FF2B5EF4-FFF2-40B4-BE49-F238E27FC236}">
                <a16:creationId xmlns:a16="http://schemas.microsoft.com/office/drawing/2014/main" id="{B0E5E539-C700-4989-957A-EA3BAAC4B6C9}"/>
              </a:ext>
            </a:extLst>
          </p:cNvPr>
          <p:cNvSpPr>
            <a:spLocks noGrp="1"/>
          </p:cNvSpPr>
          <p:nvPr>
            <p:ph type="sldNum" sz="quarter" idx="12"/>
          </p:nvPr>
        </p:nvSpPr>
        <p:spPr>
          <a:xfrm>
            <a:off x="838200" y="6155851"/>
            <a:ext cx="2743200" cy="184317"/>
          </a:xfrm>
        </p:spPr>
        <p:txBody>
          <a:bodyPr rtlCol="0"/>
          <a:lstStyle/>
          <a:p>
            <a:pPr rtl="0"/>
            <a:fld id="{D9BB3731-526F-4638-85F8-715D717FFC12}" type="slidenum">
              <a:rPr lang="es-MX" noProof="0" smtClean="0"/>
              <a:t>‹Nº›</a:t>
            </a:fld>
            <a:endParaRPr lang="es-MX" noProof="0" dirty="0"/>
          </a:p>
        </p:txBody>
      </p:sp>
      <p:sp>
        <p:nvSpPr>
          <p:cNvPr id="21" name="Marcador de texto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519503"/>
          </a:xfrm>
        </p:spPr>
        <p:txBody>
          <a:bodyPr lIns="0" tIns="0" rIns="0" bIns="0" rtlCol="0" anchor="t" anchorCtr="0">
            <a:normAutofit/>
          </a:bodyPr>
          <a:lstStyle>
            <a:lvl1pPr marL="0" indent="0">
              <a:lnSpc>
                <a:spcPct val="100000"/>
              </a:lnSpc>
              <a:spcBef>
                <a:spcPts val="0"/>
              </a:spcBef>
              <a:buNone/>
              <a:defRPr lang="en-US" sz="1700" i="1"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22" name="Marcador de texto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1996465"/>
            <a:ext cx="2469965" cy="982274"/>
          </a:xfrm>
        </p:spPr>
        <p:txBody>
          <a:bodyPr lIns="0" rIns="0" bIns="0" rtlCol="0" anchor="ctr" anchorCtr="0">
            <a:normAutofit/>
          </a:bodyPr>
          <a:lstStyle>
            <a:lvl1pPr marL="0" indent="0">
              <a:spcBef>
                <a:spcPts val="0"/>
              </a:spcBef>
              <a:buNone/>
              <a:defRPr lang="en-US" sz="2400" b="1" kern="1200" dirty="0">
                <a:solidFill>
                  <a:schemeClr val="tx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MX" noProof="0" dirty="0"/>
              <a:t>Estilos de texto</a:t>
            </a:r>
            <a:br>
              <a:rPr lang="es-MX" noProof="0" dirty="0"/>
            </a:br>
            <a:r>
              <a:rPr lang="es-MX" noProof="0" dirty="0"/>
              <a:t>del patrón</a:t>
            </a:r>
          </a:p>
        </p:txBody>
      </p:sp>
      <p:sp>
        <p:nvSpPr>
          <p:cNvPr id="23" name="Marcador de posición de texto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519503"/>
          </a:xfrm>
        </p:spPr>
        <p:txBody>
          <a:bodyPr lIns="0" tIns="0" rIns="0" bIns="0" rtlCol="0" anchor="t" anchorCtr="0">
            <a:normAutofit/>
          </a:bodyPr>
          <a:lstStyle>
            <a:lvl1pPr marL="0" indent="0">
              <a:lnSpc>
                <a:spcPct val="100000"/>
              </a:lnSpc>
              <a:spcBef>
                <a:spcPts val="0"/>
              </a:spcBef>
              <a:buNone/>
              <a:defRPr lang="en-US" sz="1700" i="1"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s-ES" noProof="0"/>
              <a:t>Haga clic para modificar los estilos de texto del patrón</a:t>
            </a:r>
          </a:p>
        </p:txBody>
      </p:sp>
      <p:sp>
        <p:nvSpPr>
          <p:cNvPr id="24" name="Marcador de posición de imagen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677189"/>
            <a:ext cx="1636776" cy="1618488"/>
          </a:xfrm>
        </p:spPr>
        <p:txBody>
          <a:bodyPr rtlCol="0" anchor="ctr" anchorCtr="0">
            <a:noAutofit/>
          </a:bodyPr>
          <a:lstStyle>
            <a:lvl1pPr marL="0" indent="0" algn="ctr">
              <a:buNone/>
              <a:defRPr sz="1400">
                <a:solidFill>
                  <a:schemeClr val="tx1"/>
                </a:solidFill>
              </a:defRPr>
            </a:lvl1pPr>
          </a:lstStyle>
          <a:p>
            <a:pPr rtl="0"/>
            <a:r>
              <a:rPr lang="es-ES" noProof="0"/>
              <a:t>Haga clic en el icono para agregar una imagen</a:t>
            </a:r>
            <a:endParaRPr lang="es-MX" noProof="0" dirty="0"/>
          </a:p>
        </p:txBody>
      </p:sp>
      <p:sp>
        <p:nvSpPr>
          <p:cNvPr id="25" name="Marcador de posición de imagen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677189"/>
            <a:ext cx="1636776" cy="1618488"/>
          </a:xfrm>
        </p:spPr>
        <p:txBody>
          <a:bodyPr rtlCol="0" anchor="ctr" anchorCtr="0">
            <a:noAutofit/>
          </a:bodyPr>
          <a:lstStyle>
            <a:lvl1pPr marL="0" indent="0" algn="ctr">
              <a:buNone/>
              <a:defRPr sz="1400">
                <a:solidFill>
                  <a:schemeClr val="tx1"/>
                </a:solidFill>
              </a:defRPr>
            </a:lvl1pPr>
          </a:lstStyle>
          <a:p>
            <a:pPr rtl="0"/>
            <a:r>
              <a:rPr lang="es-ES" noProof="0"/>
              <a:t>Haga clic en el icono para agregar una imagen</a:t>
            </a:r>
            <a:endParaRPr lang="es-MX" noProof="0" dirty="0"/>
          </a:p>
        </p:txBody>
      </p:sp>
      <p:sp>
        <p:nvSpPr>
          <p:cNvPr id="26" name="Marcador de posición de texto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519503"/>
          </a:xfrm>
        </p:spPr>
        <p:txBody>
          <a:bodyPr lIns="0" tIns="0" rIns="0" bIns="0" rtlCol="0" anchor="t" anchorCtr="0">
            <a:normAutofit/>
          </a:bodyPr>
          <a:lstStyle>
            <a:lvl1pPr marL="0" indent="0">
              <a:lnSpc>
                <a:spcPct val="100000"/>
              </a:lnSpc>
              <a:spcBef>
                <a:spcPts val="0"/>
              </a:spcBef>
              <a:buNone/>
              <a:defRPr lang="en-US" sz="1700" i="1"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s-ES" noProof="0"/>
              <a:t>Haga clic para modificar los estilos de texto del patrón</a:t>
            </a:r>
          </a:p>
        </p:txBody>
      </p:sp>
      <p:sp>
        <p:nvSpPr>
          <p:cNvPr id="27" name="Marcador de texto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1996465"/>
            <a:ext cx="1622417" cy="982274"/>
          </a:xfrm>
        </p:spPr>
        <p:txBody>
          <a:bodyPr lIns="0" rIns="0" bIns="0" rtlCol="0" anchor="ctr" anchorCtr="0">
            <a:normAutofit/>
          </a:bodyPr>
          <a:lstStyle>
            <a:lvl1pPr marL="0" indent="0">
              <a:spcBef>
                <a:spcPts val="0"/>
              </a:spcBef>
              <a:buNone/>
              <a:defRPr lang="en-US" sz="2400" b="1" kern="1200" dirty="0">
                <a:solidFill>
                  <a:schemeClr val="tx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MX" noProof="0" dirty="0"/>
              <a:t>Estilos de texto</a:t>
            </a:r>
            <a:br>
              <a:rPr lang="es-MX" noProof="0" dirty="0"/>
            </a:br>
            <a:r>
              <a:rPr lang="es-MX" noProof="0" dirty="0"/>
              <a:t>del patrón</a:t>
            </a:r>
          </a:p>
        </p:txBody>
      </p:sp>
      <p:sp>
        <p:nvSpPr>
          <p:cNvPr id="28" name="Marcador de posición de imagen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677189"/>
            <a:ext cx="2048256" cy="896112"/>
          </a:xfrm>
        </p:spPr>
        <p:txBody>
          <a:bodyPr rtlCol="0" anchor="ctr" anchorCtr="0">
            <a:noAutofit/>
          </a:bodyPr>
          <a:lstStyle>
            <a:lvl1pPr marL="0" indent="0" algn="ctr">
              <a:buNone/>
              <a:defRPr sz="1400">
                <a:solidFill>
                  <a:schemeClr val="tx1"/>
                </a:solidFill>
              </a:defRPr>
            </a:lvl1pPr>
          </a:lstStyle>
          <a:p>
            <a:pPr rtl="0"/>
            <a:r>
              <a:rPr lang="es-ES" noProof="0"/>
              <a:t>Haga clic en el icono para agregar una imagen</a:t>
            </a:r>
            <a:endParaRPr lang="es-MX" noProof="0" dirty="0"/>
          </a:p>
        </p:txBody>
      </p:sp>
      <p:sp>
        <p:nvSpPr>
          <p:cNvPr id="29" name="Marcador de posición de texto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519503"/>
          </a:xfrm>
        </p:spPr>
        <p:txBody>
          <a:bodyPr lIns="0" tIns="0" rIns="0" bIns="0" rtlCol="0" anchor="t" anchorCtr="0">
            <a:normAutofit/>
          </a:bodyPr>
          <a:lstStyle>
            <a:lvl1pPr marL="0" indent="0">
              <a:lnSpc>
                <a:spcPct val="100000"/>
              </a:lnSpc>
              <a:spcBef>
                <a:spcPts val="0"/>
              </a:spcBef>
              <a:buNone/>
              <a:defRPr lang="en-US" sz="1700" i="1"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s-ES" noProof="0"/>
              <a:t>Haga clic para modificar los estilos de texto del patrón</a:t>
            </a:r>
          </a:p>
        </p:txBody>
      </p:sp>
      <p:sp>
        <p:nvSpPr>
          <p:cNvPr id="30" name="Marcador de texto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1996465"/>
            <a:ext cx="1622417" cy="982274"/>
          </a:xfrm>
        </p:spPr>
        <p:txBody>
          <a:bodyPr lIns="0" rIns="0" bIns="0" rtlCol="0" anchor="ctr" anchorCtr="0">
            <a:normAutofit/>
          </a:bodyPr>
          <a:lstStyle>
            <a:lvl1pPr marL="0" indent="0">
              <a:spcBef>
                <a:spcPts val="0"/>
              </a:spcBef>
              <a:buNone/>
              <a:defRPr lang="en-US" sz="2400" b="1" kern="1200" dirty="0">
                <a:solidFill>
                  <a:schemeClr val="tx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MX" noProof="0" dirty="0"/>
              <a:t>Estilos de texto</a:t>
            </a:r>
            <a:br>
              <a:rPr lang="es-MX" noProof="0" dirty="0"/>
            </a:br>
            <a:r>
              <a:rPr lang="es-MX" noProof="0" dirty="0"/>
              <a:t>del patrón</a:t>
            </a:r>
          </a:p>
        </p:txBody>
      </p:sp>
      <p:sp>
        <p:nvSpPr>
          <p:cNvPr id="32" name="Marcador de texto 3">
            <a:extLst>
              <a:ext uri="{FF2B5EF4-FFF2-40B4-BE49-F238E27FC236}">
                <a16:creationId xmlns:a16="http://schemas.microsoft.com/office/drawing/2014/main" id="{55D1A91B-BB99-4DC7-B8F5-55514B49A9D1}"/>
              </a:ext>
            </a:extLst>
          </p:cNvPr>
          <p:cNvSpPr>
            <a:spLocks noGrp="1"/>
          </p:cNvSpPr>
          <p:nvPr>
            <p:ph type="body" sz="half" idx="49"/>
          </p:nvPr>
        </p:nvSpPr>
        <p:spPr>
          <a:xfrm>
            <a:off x="7873424" y="4355259"/>
            <a:ext cx="2223939"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s-ES" noProof="0"/>
              <a:t>Haga clic para modificar los estilos de texto del patrón</a:t>
            </a:r>
          </a:p>
        </p:txBody>
      </p:sp>
      <p:sp>
        <p:nvSpPr>
          <p:cNvPr id="33" name="Marcador de posición de texto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776173"/>
            <a:ext cx="2048256"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s-ES" noProof="0"/>
              <a:t>Haga clic para modificar los estilos de texto del patrón</a:t>
            </a:r>
          </a:p>
        </p:txBody>
      </p:sp>
      <p:sp>
        <p:nvSpPr>
          <p:cNvPr id="34" name="Marcador de texto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rtlCol="0">
            <a:noAutofit/>
          </a:bodyPr>
          <a:lstStyle>
            <a:lvl1pPr marL="0" indent="0" algn="l">
              <a:buNone/>
              <a:defRPr sz="7000" b="1">
                <a:solidFill>
                  <a:schemeClr val="bg2"/>
                </a:solidFill>
                <a:latin typeface="+mj-lt"/>
                <a:ea typeface="Tahoma" panose="020B0604030504040204" pitchFamily="34" charset="0"/>
                <a:cs typeface="Tahoma" panose="020B0604030504040204" pitchFamily="34" charset="0"/>
              </a:defRPr>
            </a:lvl1pPr>
          </a:lstStyle>
          <a:p>
            <a:pPr lvl="0" rtl="0"/>
            <a:r>
              <a:rPr lang="es-MX" noProof="0" dirty="0"/>
              <a:t>1</a:t>
            </a:r>
          </a:p>
        </p:txBody>
      </p:sp>
      <p:sp>
        <p:nvSpPr>
          <p:cNvPr id="36" name="Marcador de texto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rtlCol="0">
            <a:noAutofit/>
          </a:bodyPr>
          <a:lstStyle>
            <a:lvl1pPr marL="0" indent="0" algn="l">
              <a:buNone/>
              <a:defRPr sz="7000" b="1">
                <a:solidFill>
                  <a:schemeClr val="bg2"/>
                </a:solidFill>
                <a:latin typeface="+mj-lt"/>
                <a:ea typeface="Tahoma" panose="020B0604030504040204" pitchFamily="34" charset="0"/>
                <a:cs typeface="Tahoma" panose="020B0604030504040204" pitchFamily="34" charset="0"/>
              </a:defRPr>
            </a:lvl1pPr>
          </a:lstStyle>
          <a:p>
            <a:pPr lvl="0" rtl="0"/>
            <a:r>
              <a:rPr lang="es-MX" noProof="0" dirty="0"/>
              <a:t>1</a:t>
            </a:r>
          </a:p>
        </p:txBody>
      </p:sp>
      <p:sp>
        <p:nvSpPr>
          <p:cNvPr id="37" name="Marcador de texto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rtlCol="0">
            <a:noAutofit/>
          </a:bodyPr>
          <a:lstStyle>
            <a:lvl1pPr marL="0" indent="0" algn="l">
              <a:buNone/>
              <a:defRPr sz="7000" b="1">
                <a:solidFill>
                  <a:schemeClr val="bg2"/>
                </a:solidFill>
                <a:latin typeface="+mj-lt"/>
                <a:ea typeface="Tahoma" panose="020B0604030504040204" pitchFamily="34" charset="0"/>
                <a:cs typeface="Tahoma" panose="020B0604030504040204" pitchFamily="34" charset="0"/>
              </a:defRPr>
            </a:lvl1pPr>
          </a:lstStyle>
          <a:p>
            <a:pPr lvl="0" rtl="0"/>
            <a:r>
              <a:rPr lang="es-MX" noProof="0" dirty="0"/>
              <a:t>1</a:t>
            </a:r>
          </a:p>
        </p:txBody>
      </p:sp>
      <p:sp>
        <p:nvSpPr>
          <p:cNvPr id="39" name="Marcador de posición de imagen 13">
            <a:extLst>
              <a:ext uri="{FF2B5EF4-FFF2-40B4-BE49-F238E27FC236}">
                <a16:creationId xmlns:a16="http://schemas.microsoft.com/office/drawing/2014/main" id="{E930664F-8C64-4436-9DD1-1ECED305C6E1}"/>
              </a:ext>
            </a:extLst>
          </p:cNvPr>
          <p:cNvSpPr>
            <a:spLocks noGrp="1"/>
          </p:cNvSpPr>
          <p:nvPr>
            <p:ph type="pic" sz="quarter" idx="16"/>
          </p:nvPr>
        </p:nvSpPr>
        <p:spPr>
          <a:xfrm>
            <a:off x="7900319" y="3725315"/>
            <a:ext cx="2386800" cy="486000"/>
          </a:xfrm>
          <a:ln>
            <a:solidFill>
              <a:srgbClr val="000000">
                <a:alpha val="30196"/>
              </a:srgbClr>
            </a:solidFill>
          </a:ln>
        </p:spPr>
        <p:txBody>
          <a:bodyPr rtlCol="0" anchor="ctr" anchorCtr="0">
            <a:noAutofit/>
          </a:bodyPr>
          <a:lstStyle>
            <a:lvl1pPr marL="0" indent="0" algn="ctr">
              <a:buNone/>
              <a:defRPr sz="1400">
                <a:solidFill>
                  <a:schemeClr val="bg1"/>
                </a:solidFill>
              </a:defRPr>
            </a:lvl1pPr>
          </a:lstStyle>
          <a:p>
            <a:pPr rtl="0"/>
            <a:r>
              <a:rPr lang="es-ES" noProof="0"/>
              <a:t>Haga clic en el icono para agregar una imagen</a:t>
            </a:r>
            <a:endParaRPr lang="es-MX" noProof="0" dirty="0"/>
          </a:p>
        </p:txBody>
      </p:sp>
      <p:sp>
        <p:nvSpPr>
          <p:cNvPr id="40" name="Marcador de posición de texto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rtlCol="0" anchor="t" anchorCtr="0">
            <a:normAutofit/>
          </a:bodyPr>
          <a:lstStyle>
            <a:lvl1pPr marL="0" indent="0" algn="r">
              <a:lnSpc>
                <a:spcPct val="100000"/>
              </a:lnSpc>
              <a:spcBef>
                <a:spcPts val="0"/>
              </a:spcBef>
              <a:buNone/>
              <a:defRPr lang="en-US" sz="14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38" name="Título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1012015"/>
            <a:ext cx="10512424" cy="606677"/>
          </a:xfrm>
        </p:spPr>
        <p:txBody>
          <a:bodyPr lIns="0" tIns="0" rIns="0" bIns="0" rtlCol="0" anchor="t" anchorCtr="0">
            <a:normAutofit/>
          </a:bodyPr>
          <a:lstStyle>
            <a:lvl1pPr marL="0" algn="l" defTabSz="914400" rtl="0" eaLnBrk="1" latinLnBrk="0" hangingPunct="1">
              <a:lnSpc>
                <a:spcPct val="90000"/>
              </a:lnSpc>
              <a:spcBef>
                <a:spcPct val="0"/>
              </a:spcBef>
              <a:buNone/>
              <a:defRPr lang="ru-RU" sz="3600" b="1" kern="1200" dirty="0">
                <a:solidFill>
                  <a:schemeClr val="bg1"/>
                </a:solidFill>
                <a:latin typeface="+mj-lt"/>
                <a:ea typeface="+mj-ea"/>
                <a:cs typeface="+mj-cs"/>
              </a:defRPr>
            </a:lvl1pPr>
          </a:lstStyle>
          <a:p>
            <a:pPr rtl="0"/>
            <a:r>
              <a:rPr lang="es-MX" noProof="0" dirty="0"/>
              <a:t>HAZ CLIC PARA EDITAR</a:t>
            </a:r>
          </a:p>
        </p:txBody>
      </p:sp>
    </p:spTree>
    <p:extLst>
      <p:ext uri="{BB962C8B-B14F-4D97-AF65-F5344CB8AC3E}">
        <p14:creationId xmlns:p14="http://schemas.microsoft.com/office/powerpoint/2010/main" val="181692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contenido y logotip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1" name="Rectángulo 10">
            <a:extLst>
              <a:ext uri="{FF2B5EF4-FFF2-40B4-BE49-F238E27FC236}">
                <a16:creationId xmlns:a16="http://schemas.microsoft.com/office/drawing/2014/main" id="{FBC13AD7-0902-4462-AE2E-A3198854D169}"/>
              </a:ext>
            </a:extLst>
          </p:cNvPr>
          <p:cNvSpPr/>
          <p:nvPr userDrawn="1"/>
        </p:nvSpPr>
        <p:spPr>
          <a:xfrm>
            <a:off x="560832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3CF7F729-1298-4F0B-B725-EFAD88305BF0}"/>
              </a:ext>
            </a:extLst>
          </p:cNvPr>
          <p:cNvSpPr>
            <a:spLocks noGrp="1"/>
          </p:cNvSpPr>
          <p:nvPr>
            <p:ph type="title"/>
          </p:nvPr>
        </p:nvSpPr>
        <p:spPr>
          <a:xfrm>
            <a:off x="6433778" y="1514007"/>
            <a:ext cx="4585780" cy="1091078"/>
          </a:xfrm>
        </p:spPr>
        <p:txBody>
          <a:bodyPr lIns="0" tIns="0" rIns="0" bIns="0" rtlCol="0" anchor="b" anchorCtr="0"/>
          <a:lstStyle/>
          <a:p>
            <a:pPr rtl="0"/>
            <a:r>
              <a:rPr lang="es-ES" noProof="0"/>
              <a:t>Haga clic para modificar el estilo de título del patrón</a:t>
            </a:r>
            <a:endParaRPr lang="es-MX" noProof="0" dirty="0"/>
          </a:p>
        </p:txBody>
      </p:sp>
      <p:sp>
        <p:nvSpPr>
          <p:cNvPr id="6" name="Marcador de contenido 5">
            <a:extLst>
              <a:ext uri="{FF2B5EF4-FFF2-40B4-BE49-F238E27FC236}">
                <a16:creationId xmlns:a16="http://schemas.microsoft.com/office/drawing/2014/main" id="{125E3DF9-29A5-4D11-98E9-191D1E8E9B55}"/>
              </a:ext>
            </a:extLst>
          </p:cNvPr>
          <p:cNvSpPr>
            <a:spLocks noGrp="1"/>
          </p:cNvSpPr>
          <p:nvPr>
            <p:ph sz="quarter" idx="4"/>
          </p:nvPr>
        </p:nvSpPr>
        <p:spPr>
          <a:xfrm>
            <a:off x="6427532" y="2698955"/>
            <a:ext cx="4607015" cy="3136910"/>
          </a:xfrm>
        </p:spPr>
        <p:txBody>
          <a:bodyPr lIns="0" tIns="0" rIns="0" bIns="0" rtlCol="0">
            <a:normAutofit/>
          </a:bodyPr>
          <a:lstStyle>
            <a:lvl1pPr>
              <a:lnSpc>
                <a:spcPct val="85000"/>
              </a:lnSpc>
              <a:spcBef>
                <a:spcPts val="600"/>
              </a:spcBef>
              <a:buClr>
                <a:schemeClr val="bg1">
                  <a:lumMod val="50000"/>
                </a:schemeClr>
              </a:buClr>
              <a:defRPr sz="1800"/>
            </a:lvl1pPr>
            <a:lvl2pPr>
              <a:lnSpc>
                <a:spcPct val="100000"/>
              </a:lnSpc>
              <a:spcBef>
                <a:spcPts val="600"/>
              </a:spcBef>
              <a:buClr>
                <a:schemeClr val="bg1">
                  <a:lumMod val="50000"/>
                </a:schemeClr>
              </a:buClr>
              <a:defRPr sz="1800"/>
            </a:lvl2pPr>
            <a:lvl3pPr>
              <a:lnSpc>
                <a:spcPct val="100000"/>
              </a:lnSpc>
              <a:spcBef>
                <a:spcPts val="600"/>
              </a:spcBef>
              <a:buClr>
                <a:schemeClr val="bg1">
                  <a:lumMod val="50000"/>
                </a:schemeClr>
              </a:buClr>
              <a:defRPr sz="1800"/>
            </a:lvl3pPr>
            <a:lvl4pPr>
              <a:lnSpc>
                <a:spcPct val="100000"/>
              </a:lnSpc>
              <a:spcBef>
                <a:spcPts val="600"/>
              </a:spcBef>
              <a:buClr>
                <a:schemeClr val="bg1">
                  <a:lumMod val="50000"/>
                </a:schemeClr>
              </a:buClr>
              <a:defRPr sz="1800"/>
            </a:lvl4pPr>
            <a:lvl5pPr>
              <a:lnSpc>
                <a:spcPct val="100000"/>
              </a:lnSpc>
              <a:spcBef>
                <a:spcPts val="600"/>
              </a:spcBef>
              <a:buClr>
                <a:schemeClr val="bg1">
                  <a:lumMod val="50000"/>
                </a:schemeClr>
              </a:buClr>
              <a:defRPr sz="18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7" name="Marcador de fecha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p>
            <a:pPr rtl="0"/>
            <a:fld id="{798B2BE7-DD0D-4537-AA98-5814D582CCA6}" type="datetime1">
              <a:rPr lang="es-MX" noProof="0" smtClean="0"/>
              <a:t>09/10/2023</a:t>
            </a:fld>
            <a:endParaRPr lang="es-MX" noProof="0" dirty="0"/>
          </a:p>
        </p:txBody>
      </p:sp>
      <p:sp>
        <p:nvSpPr>
          <p:cNvPr id="8" name="Marcador de pie de página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p>
            <a:pPr rtl="0"/>
            <a:r>
              <a:rPr lang="es-MX" noProof="0" dirty="0"/>
              <a:t>AGREGAR UN PIE DE PÁGINA</a:t>
            </a:r>
          </a:p>
        </p:txBody>
      </p:sp>
      <p:sp>
        <p:nvSpPr>
          <p:cNvPr id="9" name="Marcador de número de diapositiva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3" name="Marcador de posición de imagen 11">
            <a:extLst>
              <a:ext uri="{FF2B5EF4-FFF2-40B4-BE49-F238E27FC236}">
                <a16:creationId xmlns:a16="http://schemas.microsoft.com/office/drawing/2014/main" id="{88687278-82AE-4E5D-96D6-672F8FAFC70B}"/>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3786299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eño de subtítulos y contenid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11" name="Rectángulo 10">
            <a:extLst>
              <a:ext uri="{FF2B5EF4-FFF2-40B4-BE49-F238E27FC236}">
                <a16:creationId xmlns:a16="http://schemas.microsoft.com/office/drawing/2014/main" id="{FBC13AD7-0902-4462-AE2E-A3198854D169}"/>
              </a:ext>
            </a:extLst>
          </p:cNvPr>
          <p:cNvSpPr/>
          <p:nvPr userDrawn="1"/>
        </p:nvSpPr>
        <p:spPr>
          <a:xfrm>
            <a:off x="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3CF7F729-1298-4F0B-B725-EFAD88305BF0}"/>
              </a:ext>
            </a:extLst>
          </p:cNvPr>
          <p:cNvSpPr>
            <a:spLocks noGrp="1"/>
          </p:cNvSpPr>
          <p:nvPr>
            <p:ph type="title"/>
          </p:nvPr>
        </p:nvSpPr>
        <p:spPr>
          <a:xfrm>
            <a:off x="841500" y="1514007"/>
            <a:ext cx="4585780" cy="1091078"/>
          </a:xfrm>
        </p:spPr>
        <p:txBody>
          <a:bodyPr lIns="0" tIns="0" rIns="0" bIns="0" rtlCol="0" anchor="b" anchorCtr="0"/>
          <a:lstStyle/>
          <a:p>
            <a:pPr rtl="0"/>
            <a:r>
              <a:rPr lang="es-ES" noProof="0"/>
              <a:t>Haga clic para modificar el estilo de título del patrón</a:t>
            </a:r>
            <a:endParaRPr lang="es-MX" noProof="0" dirty="0"/>
          </a:p>
        </p:txBody>
      </p:sp>
      <p:sp>
        <p:nvSpPr>
          <p:cNvPr id="6" name="Marcador de contenido 5">
            <a:extLst>
              <a:ext uri="{FF2B5EF4-FFF2-40B4-BE49-F238E27FC236}">
                <a16:creationId xmlns:a16="http://schemas.microsoft.com/office/drawing/2014/main" id="{125E3DF9-29A5-4D11-98E9-191D1E8E9B55}"/>
              </a:ext>
            </a:extLst>
          </p:cNvPr>
          <p:cNvSpPr>
            <a:spLocks noGrp="1"/>
          </p:cNvSpPr>
          <p:nvPr>
            <p:ph sz="quarter" idx="4"/>
          </p:nvPr>
        </p:nvSpPr>
        <p:spPr>
          <a:xfrm>
            <a:off x="835254" y="2698955"/>
            <a:ext cx="4607015" cy="3136910"/>
          </a:xfrm>
        </p:spPr>
        <p:txBody>
          <a:bodyPr lIns="0" tIns="0" rIns="0" bIns="0" rtlCol="0">
            <a:normAutofit/>
          </a:bodyPr>
          <a:lstStyle>
            <a:lvl1pPr>
              <a:lnSpc>
                <a:spcPct val="85000"/>
              </a:lnSpc>
              <a:spcBef>
                <a:spcPts val="600"/>
              </a:spcBef>
              <a:buClr>
                <a:schemeClr val="bg1">
                  <a:lumMod val="50000"/>
                </a:schemeClr>
              </a:buClr>
              <a:defRPr sz="1800">
                <a:solidFill>
                  <a:schemeClr val="tx2"/>
                </a:solidFill>
              </a:defRPr>
            </a:lvl1pPr>
            <a:lvl2pPr>
              <a:lnSpc>
                <a:spcPct val="100000"/>
              </a:lnSpc>
              <a:spcBef>
                <a:spcPts val="600"/>
              </a:spcBef>
              <a:buClr>
                <a:schemeClr val="bg1">
                  <a:lumMod val="50000"/>
                </a:schemeClr>
              </a:buClr>
              <a:defRPr sz="1800">
                <a:solidFill>
                  <a:schemeClr val="tx2"/>
                </a:solidFill>
              </a:defRPr>
            </a:lvl2pPr>
            <a:lvl3pPr>
              <a:lnSpc>
                <a:spcPct val="100000"/>
              </a:lnSpc>
              <a:spcBef>
                <a:spcPts val="600"/>
              </a:spcBef>
              <a:buClr>
                <a:schemeClr val="bg1">
                  <a:lumMod val="50000"/>
                </a:schemeClr>
              </a:buClr>
              <a:defRPr sz="1800">
                <a:solidFill>
                  <a:schemeClr val="tx2"/>
                </a:solidFill>
              </a:defRPr>
            </a:lvl3pPr>
            <a:lvl4pPr>
              <a:lnSpc>
                <a:spcPct val="100000"/>
              </a:lnSpc>
              <a:spcBef>
                <a:spcPts val="600"/>
              </a:spcBef>
              <a:buClr>
                <a:schemeClr val="bg1">
                  <a:lumMod val="50000"/>
                </a:schemeClr>
              </a:buClr>
              <a:defRPr sz="1800">
                <a:solidFill>
                  <a:schemeClr val="tx2"/>
                </a:solidFill>
              </a:defRPr>
            </a:lvl4pPr>
            <a:lvl5pPr>
              <a:lnSpc>
                <a:spcPct val="100000"/>
              </a:lnSpc>
              <a:spcBef>
                <a:spcPts val="600"/>
              </a:spcBef>
              <a:buClr>
                <a:schemeClr val="bg1">
                  <a:lumMod val="50000"/>
                </a:schemeClr>
              </a:buClr>
              <a:defRPr sz="1800">
                <a:solidFill>
                  <a:schemeClr val="tx2"/>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7" name="Marcador de fecha 6">
            <a:extLst>
              <a:ext uri="{FF2B5EF4-FFF2-40B4-BE49-F238E27FC236}">
                <a16:creationId xmlns:a16="http://schemas.microsoft.com/office/drawing/2014/main" id="{7AC8DEE1-3923-45D0-A00B-AD5831D56CF0}"/>
              </a:ext>
            </a:extLst>
          </p:cNvPr>
          <p:cNvSpPr>
            <a:spLocks noGrp="1"/>
          </p:cNvSpPr>
          <p:nvPr>
            <p:ph type="dt" sz="half" idx="10"/>
          </p:nvPr>
        </p:nvSpPr>
        <p:spPr/>
        <p:txBody>
          <a:bodyPr rtlCol="0"/>
          <a:lstStyle/>
          <a:p>
            <a:pPr rtl="0"/>
            <a:fld id="{647BF198-FA75-4215-9887-079BB69C5720}" type="datetime1">
              <a:rPr lang="es-MX" noProof="0" smtClean="0"/>
              <a:t>09/10/2023</a:t>
            </a:fld>
            <a:endParaRPr lang="es-MX" noProof="0" dirty="0"/>
          </a:p>
        </p:txBody>
      </p:sp>
      <p:sp>
        <p:nvSpPr>
          <p:cNvPr id="8" name="Marcador de pie de página 7">
            <a:extLst>
              <a:ext uri="{FF2B5EF4-FFF2-40B4-BE49-F238E27FC236}">
                <a16:creationId xmlns:a16="http://schemas.microsoft.com/office/drawing/2014/main" id="{488EFA31-738D-4389-B010-AFFC2C33FF64}"/>
              </a:ext>
            </a:extLst>
          </p:cNvPr>
          <p:cNvSpPr>
            <a:spLocks noGrp="1"/>
          </p:cNvSpPr>
          <p:nvPr>
            <p:ph type="ftr" sz="quarter" idx="11"/>
          </p:nvPr>
        </p:nvSpPr>
        <p:spPr/>
        <p:txBody>
          <a:bodyPr rtlCol="0"/>
          <a:lstStyle/>
          <a:p>
            <a:pPr rtl="0"/>
            <a:r>
              <a:rPr lang="es-MX" noProof="0" dirty="0"/>
              <a:t>AGREGAR UN PIE DE PÁGINA</a:t>
            </a:r>
          </a:p>
        </p:txBody>
      </p:sp>
      <p:sp>
        <p:nvSpPr>
          <p:cNvPr id="9" name="Marcador de número de diapositiva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2" name="Marcador de posición de imagen 11">
            <a:extLst>
              <a:ext uri="{FF2B5EF4-FFF2-40B4-BE49-F238E27FC236}">
                <a16:creationId xmlns:a16="http://schemas.microsoft.com/office/drawing/2014/main" id="{A5EF6E06-1E31-4D29-80D8-1A734B231810}"/>
              </a:ext>
            </a:extLst>
          </p:cNvPr>
          <p:cNvSpPr>
            <a:spLocks noGrp="1"/>
          </p:cNvSpPr>
          <p:nvPr>
            <p:ph type="pic" sz="quarter" idx="50"/>
          </p:nvPr>
        </p:nvSpPr>
        <p:spPr>
          <a:xfrm>
            <a:off x="831850"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1319337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de iconos y contenid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5" name="Rectángulo 24">
            <a:extLst>
              <a:ext uri="{FF2B5EF4-FFF2-40B4-BE49-F238E27FC236}">
                <a16:creationId xmlns:a16="http://schemas.microsoft.com/office/drawing/2014/main" id="{C7A39C64-09F5-4EDF-B203-730A1BC0B4BB}"/>
              </a:ext>
            </a:extLst>
          </p:cNvPr>
          <p:cNvSpPr/>
          <p:nvPr userDrawn="1"/>
        </p:nvSpPr>
        <p:spPr>
          <a:xfrm>
            <a:off x="0" y="0"/>
            <a:ext cx="12192000" cy="356616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3566160"/>
            <a:ext cx="12192000" cy="32918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8127212" cy="554400"/>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77F29D5C-C221-4982-8A31-E5783A872826}" type="datetime1">
              <a:rPr lang="es-MX" noProof="0" smtClean="0"/>
              <a:t>09/10/2023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1" name="Marcador de texto 2">
            <a:extLst>
              <a:ext uri="{FF2B5EF4-FFF2-40B4-BE49-F238E27FC236}">
                <a16:creationId xmlns:a16="http://schemas.microsoft.com/office/drawing/2014/main" id="{3F720B3A-B1A7-4004-BD9A-BB135B2B9AE9}"/>
              </a:ext>
            </a:extLst>
          </p:cNvPr>
          <p:cNvSpPr>
            <a:spLocks noGrp="1"/>
          </p:cNvSpPr>
          <p:nvPr>
            <p:ph type="body" idx="1" hasCustomPrompt="1"/>
          </p:nvPr>
        </p:nvSpPr>
        <p:spPr>
          <a:xfrm>
            <a:off x="836614" y="3986332"/>
            <a:ext cx="2286000"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2" name="Marcador de texto 11">
            <a:extLst>
              <a:ext uri="{FF2B5EF4-FFF2-40B4-BE49-F238E27FC236}">
                <a16:creationId xmlns:a16="http://schemas.microsoft.com/office/drawing/2014/main" id="{122364AD-425B-49F5-828E-637D0183693D}"/>
              </a:ext>
            </a:extLst>
          </p:cNvPr>
          <p:cNvSpPr>
            <a:spLocks noGrp="1"/>
          </p:cNvSpPr>
          <p:nvPr>
            <p:ph type="body" sz="quarter" idx="14"/>
          </p:nvPr>
        </p:nvSpPr>
        <p:spPr>
          <a:xfrm>
            <a:off x="836614" y="4419548"/>
            <a:ext cx="2286000" cy="1377537"/>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3" name="Marcador de texto 2">
            <a:extLst>
              <a:ext uri="{FF2B5EF4-FFF2-40B4-BE49-F238E27FC236}">
                <a16:creationId xmlns:a16="http://schemas.microsoft.com/office/drawing/2014/main" id="{1A086FCF-DB15-4696-80F9-5F48426CE837}"/>
              </a:ext>
            </a:extLst>
          </p:cNvPr>
          <p:cNvSpPr>
            <a:spLocks noGrp="1"/>
          </p:cNvSpPr>
          <p:nvPr>
            <p:ph type="body" idx="37" hasCustomPrompt="1"/>
          </p:nvPr>
        </p:nvSpPr>
        <p:spPr>
          <a:xfrm>
            <a:off x="3623390" y="3986332"/>
            <a:ext cx="2286000"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4" name="Marcador de texto 11">
            <a:extLst>
              <a:ext uri="{FF2B5EF4-FFF2-40B4-BE49-F238E27FC236}">
                <a16:creationId xmlns:a16="http://schemas.microsoft.com/office/drawing/2014/main" id="{6DC38AB5-30F7-45B7-9FD0-AFBD09BA11DD}"/>
              </a:ext>
            </a:extLst>
          </p:cNvPr>
          <p:cNvSpPr>
            <a:spLocks noGrp="1"/>
          </p:cNvSpPr>
          <p:nvPr>
            <p:ph type="body" sz="quarter" idx="38"/>
          </p:nvPr>
        </p:nvSpPr>
        <p:spPr>
          <a:xfrm>
            <a:off x="3623390" y="4419548"/>
            <a:ext cx="2286000" cy="1377537"/>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5" name="Marcador de texto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6410166" y="3986332"/>
            <a:ext cx="2286000"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6" name="Marcador de texto 11">
            <a:extLst>
              <a:ext uri="{FF2B5EF4-FFF2-40B4-BE49-F238E27FC236}">
                <a16:creationId xmlns:a16="http://schemas.microsoft.com/office/drawing/2014/main" id="{CC501F77-56D4-49F2-9772-EE01ACF5274B}"/>
              </a:ext>
            </a:extLst>
          </p:cNvPr>
          <p:cNvSpPr>
            <a:spLocks noGrp="1"/>
          </p:cNvSpPr>
          <p:nvPr>
            <p:ph type="body" sz="quarter" idx="42"/>
          </p:nvPr>
        </p:nvSpPr>
        <p:spPr>
          <a:xfrm>
            <a:off x="6410166" y="4419548"/>
            <a:ext cx="2286000" cy="1377537"/>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7" name="Marcador de texto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9196942" y="3986332"/>
            <a:ext cx="2286000" cy="334918"/>
          </a:xfrm>
        </p:spPr>
        <p:txBody>
          <a:bodyPr lIns="0" tIns="0" rIns="0" bIns="0" rtlCol="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8" name="Marcador de texto 11">
            <a:extLst>
              <a:ext uri="{FF2B5EF4-FFF2-40B4-BE49-F238E27FC236}">
                <a16:creationId xmlns:a16="http://schemas.microsoft.com/office/drawing/2014/main" id="{13613D75-4050-4984-9168-DAD425D6D6AC}"/>
              </a:ext>
            </a:extLst>
          </p:cNvPr>
          <p:cNvSpPr>
            <a:spLocks noGrp="1"/>
          </p:cNvSpPr>
          <p:nvPr>
            <p:ph type="body" sz="quarter" idx="46"/>
          </p:nvPr>
        </p:nvSpPr>
        <p:spPr>
          <a:xfrm>
            <a:off x="9196942" y="4419548"/>
            <a:ext cx="2286000" cy="1377537"/>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9" name="Marcador de texto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8128799" cy="333242"/>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1" name="Marcador de posición de imagen 20">
            <a:extLst>
              <a:ext uri="{FF2B5EF4-FFF2-40B4-BE49-F238E27FC236}">
                <a16:creationId xmlns:a16="http://schemas.microsoft.com/office/drawing/2014/main" id="{6D9E3969-277E-442F-A61A-B5F910626BF2}"/>
              </a:ext>
            </a:extLst>
          </p:cNvPr>
          <p:cNvSpPr>
            <a:spLocks noGrp="1"/>
          </p:cNvSpPr>
          <p:nvPr>
            <p:ph type="pic" sz="quarter" idx="48"/>
          </p:nvPr>
        </p:nvSpPr>
        <p:spPr>
          <a:xfrm>
            <a:off x="839788" y="2446953"/>
            <a:ext cx="1069848" cy="795528"/>
          </a:xfrm>
        </p:spPr>
        <p:txBody>
          <a:bodyPr rtlCol="0" anchor="ctr" anchorCtr="0">
            <a:noAutofit/>
          </a:bodyPr>
          <a:lstStyle>
            <a:lvl1pPr marL="0" indent="0" algn="ctr">
              <a:buNone/>
              <a:defRPr sz="1400"/>
            </a:lvl1pPr>
          </a:lstStyle>
          <a:p>
            <a:pPr rtl="0"/>
            <a:r>
              <a:rPr lang="es-ES" noProof="0"/>
              <a:t>Haga clic en el icono para agregar una imagen</a:t>
            </a:r>
            <a:endParaRPr lang="es-MX" noProof="0" dirty="0"/>
          </a:p>
        </p:txBody>
      </p:sp>
      <p:sp>
        <p:nvSpPr>
          <p:cNvPr id="22" name="Marcador de posición de imagen 20">
            <a:extLst>
              <a:ext uri="{FF2B5EF4-FFF2-40B4-BE49-F238E27FC236}">
                <a16:creationId xmlns:a16="http://schemas.microsoft.com/office/drawing/2014/main" id="{604A078C-C27C-43BF-AD80-27BC78DCBCCB}"/>
              </a:ext>
            </a:extLst>
          </p:cNvPr>
          <p:cNvSpPr>
            <a:spLocks noGrp="1"/>
          </p:cNvSpPr>
          <p:nvPr>
            <p:ph type="pic" sz="quarter" idx="49"/>
          </p:nvPr>
        </p:nvSpPr>
        <p:spPr>
          <a:xfrm>
            <a:off x="3625506" y="2446953"/>
            <a:ext cx="1069848" cy="795528"/>
          </a:xfrm>
        </p:spPr>
        <p:txBody>
          <a:bodyPr rtlCol="0" anchor="ctr" anchorCtr="0">
            <a:noAutofit/>
          </a:bodyPr>
          <a:lstStyle>
            <a:lvl1pPr marL="0" indent="0" algn="ctr">
              <a:buNone/>
              <a:defRPr sz="1400"/>
            </a:lvl1pPr>
          </a:lstStyle>
          <a:p>
            <a:pPr rtl="0"/>
            <a:r>
              <a:rPr lang="es-ES" noProof="0"/>
              <a:t>Haga clic en el icono para agregar una imagen</a:t>
            </a:r>
            <a:endParaRPr lang="es-MX" noProof="0" dirty="0"/>
          </a:p>
        </p:txBody>
      </p:sp>
      <p:sp>
        <p:nvSpPr>
          <p:cNvPr id="23" name="Marcador de posición de imagen 20">
            <a:extLst>
              <a:ext uri="{FF2B5EF4-FFF2-40B4-BE49-F238E27FC236}">
                <a16:creationId xmlns:a16="http://schemas.microsoft.com/office/drawing/2014/main" id="{3790D791-9C4C-4EAC-8EC6-2B8F7529A0A0}"/>
              </a:ext>
            </a:extLst>
          </p:cNvPr>
          <p:cNvSpPr>
            <a:spLocks noGrp="1"/>
          </p:cNvSpPr>
          <p:nvPr>
            <p:ph type="pic" sz="quarter" idx="50"/>
          </p:nvPr>
        </p:nvSpPr>
        <p:spPr>
          <a:xfrm>
            <a:off x="6411224" y="2446953"/>
            <a:ext cx="1069848" cy="795528"/>
          </a:xfrm>
        </p:spPr>
        <p:txBody>
          <a:bodyPr rtlCol="0" anchor="ctr" anchorCtr="0">
            <a:noAutofit/>
          </a:bodyPr>
          <a:lstStyle>
            <a:lvl1pPr marL="0" indent="0" algn="ctr">
              <a:buNone/>
              <a:defRPr sz="1400"/>
            </a:lvl1pPr>
          </a:lstStyle>
          <a:p>
            <a:pPr rtl="0"/>
            <a:r>
              <a:rPr lang="es-ES" noProof="0"/>
              <a:t>Haga clic en el icono para agregar una imagen</a:t>
            </a:r>
            <a:endParaRPr lang="es-MX" noProof="0" dirty="0"/>
          </a:p>
        </p:txBody>
      </p:sp>
      <p:sp>
        <p:nvSpPr>
          <p:cNvPr id="24" name="Marcador de posición de imagen 20">
            <a:extLst>
              <a:ext uri="{FF2B5EF4-FFF2-40B4-BE49-F238E27FC236}">
                <a16:creationId xmlns:a16="http://schemas.microsoft.com/office/drawing/2014/main" id="{04DD07A0-DC68-453E-B928-953969C06860}"/>
              </a:ext>
            </a:extLst>
          </p:cNvPr>
          <p:cNvSpPr>
            <a:spLocks noGrp="1"/>
          </p:cNvSpPr>
          <p:nvPr>
            <p:ph type="pic" sz="quarter" idx="51"/>
          </p:nvPr>
        </p:nvSpPr>
        <p:spPr>
          <a:xfrm>
            <a:off x="9196942" y="2446953"/>
            <a:ext cx="1069848" cy="795528"/>
          </a:xfrm>
        </p:spPr>
        <p:txBody>
          <a:bodyPr rtlCol="0" anchor="ctr" anchorCtr="0">
            <a:noAutofit/>
          </a:bodyPr>
          <a:lstStyle>
            <a:lvl1pPr marL="0" indent="0" algn="ctr">
              <a:buNone/>
              <a:defRPr sz="1400"/>
            </a:lvl1pPr>
          </a:lstStyle>
          <a:p>
            <a:pPr rtl="0"/>
            <a:r>
              <a:rPr lang="es-ES" noProof="0"/>
              <a:t>Haga clic en el icono para agregar una imagen</a:t>
            </a:r>
            <a:endParaRPr lang="es-MX" noProof="0" dirty="0"/>
          </a:p>
        </p:txBody>
      </p:sp>
      <p:sp>
        <p:nvSpPr>
          <p:cNvPr id="26" name="Marcador de posición de imagen 11">
            <a:extLst>
              <a:ext uri="{FF2B5EF4-FFF2-40B4-BE49-F238E27FC236}">
                <a16:creationId xmlns:a16="http://schemas.microsoft.com/office/drawing/2014/main" id="{0EE565DC-46C2-4F46-AFCF-D7D77AF99B04}"/>
              </a:ext>
            </a:extLst>
          </p:cNvPr>
          <p:cNvSpPr>
            <a:spLocks noGrp="1"/>
          </p:cNvSpPr>
          <p:nvPr>
            <p:ph type="pic" sz="quarter" idx="52"/>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1256452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de monitor y contenid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2" name="Rectángulo 21">
            <a:extLst>
              <a:ext uri="{FF2B5EF4-FFF2-40B4-BE49-F238E27FC236}">
                <a16:creationId xmlns:a16="http://schemas.microsoft.com/office/drawing/2014/main" id="{D808BB97-79BE-43F2-AD10-528EEFEE61AB}"/>
              </a:ext>
            </a:extLst>
          </p:cNvPr>
          <p:cNvSpPr/>
          <p:nvPr userDrawn="1"/>
        </p:nvSpPr>
        <p:spPr>
          <a:xfrm>
            <a:off x="0" y="0"/>
            <a:ext cx="12192000" cy="379476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3794760"/>
            <a:ext cx="12192000" cy="30632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41248" y="805472"/>
            <a:ext cx="8127212"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E7453FEB-7F91-4869-854D-4E091B657225}" type="datetime1">
              <a:rPr lang="es-MX" noProof="0" smtClean="0"/>
              <a:t>09/10/2023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5" name="Marcador de texto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6410166" y="4162794"/>
            <a:ext cx="2286000"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6" name="Marcador de texto 11">
            <a:extLst>
              <a:ext uri="{FF2B5EF4-FFF2-40B4-BE49-F238E27FC236}">
                <a16:creationId xmlns:a16="http://schemas.microsoft.com/office/drawing/2014/main" id="{CC501F77-56D4-49F2-9772-EE01ACF5274B}"/>
              </a:ext>
            </a:extLst>
          </p:cNvPr>
          <p:cNvSpPr>
            <a:spLocks noGrp="1"/>
          </p:cNvSpPr>
          <p:nvPr>
            <p:ph type="body" sz="quarter" idx="42"/>
          </p:nvPr>
        </p:nvSpPr>
        <p:spPr>
          <a:xfrm>
            <a:off x="6410166" y="4596010"/>
            <a:ext cx="2286000" cy="1142011"/>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7" name="Marcador de texto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9196942" y="4162794"/>
            <a:ext cx="2286000"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8" name="Marcador de texto 11">
            <a:extLst>
              <a:ext uri="{FF2B5EF4-FFF2-40B4-BE49-F238E27FC236}">
                <a16:creationId xmlns:a16="http://schemas.microsoft.com/office/drawing/2014/main" id="{13613D75-4050-4984-9168-DAD425D6D6AC}"/>
              </a:ext>
            </a:extLst>
          </p:cNvPr>
          <p:cNvSpPr>
            <a:spLocks noGrp="1"/>
          </p:cNvSpPr>
          <p:nvPr>
            <p:ph type="body" sz="quarter" idx="46"/>
          </p:nvPr>
        </p:nvSpPr>
        <p:spPr>
          <a:xfrm>
            <a:off x="9196942" y="4596010"/>
            <a:ext cx="2286000" cy="1142011"/>
          </a:xfrm>
        </p:spPr>
        <p:txBody>
          <a:bodyPr lIns="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9" name="Marcador de texto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8128799" cy="333242"/>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8" name="Rectángulo 7">
            <a:extLst>
              <a:ext uri="{FF2B5EF4-FFF2-40B4-BE49-F238E27FC236}">
                <a16:creationId xmlns:a16="http://schemas.microsoft.com/office/drawing/2014/main" id="{FB10DA4B-80F1-44A9-8C5F-93B634E0D0F8}"/>
              </a:ext>
            </a:extLst>
          </p:cNvPr>
          <p:cNvSpPr/>
          <p:nvPr userDrawn="1"/>
        </p:nvSpPr>
        <p:spPr>
          <a:xfrm>
            <a:off x="839788" y="2174510"/>
            <a:ext cx="4946904" cy="4096512"/>
          </a:xfrm>
          <a:prstGeom prst="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0" name="Marcador de posición de imagen 20">
            <a:extLst>
              <a:ext uri="{FF2B5EF4-FFF2-40B4-BE49-F238E27FC236}">
                <a16:creationId xmlns:a16="http://schemas.microsoft.com/office/drawing/2014/main" id="{9F34831C-234C-4CF5-969E-2D5618BDBB33}"/>
              </a:ext>
            </a:extLst>
          </p:cNvPr>
          <p:cNvSpPr>
            <a:spLocks noGrp="1"/>
          </p:cNvSpPr>
          <p:nvPr>
            <p:ph type="pic" sz="quarter" idx="50"/>
          </p:nvPr>
        </p:nvSpPr>
        <p:spPr>
          <a:xfrm>
            <a:off x="6411224" y="2623415"/>
            <a:ext cx="1069848" cy="795528"/>
          </a:xfrm>
        </p:spPr>
        <p:txBody>
          <a:bodyPr rtlCol="0" anchor="ctr" anchorCtr="0">
            <a:noAutofit/>
          </a:bodyPr>
          <a:lstStyle>
            <a:lvl1pPr marL="0" indent="0" algn="ctr">
              <a:buNone/>
              <a:defRPr sz="1400">
                <a:solidFill>
                  <a:schemeClr val="bg1"/>
                </a:solidFill>
              </a:defRPr>
            </a:lvl1pPr>
          </a:lstStyle>
          <a:p>
            <a:pPr rtl="0"/>
            <a:r>
              <a:rPr lang="es-ES" noProof="0"/>
              <a:t>Haga clic en el icono para agregar una imagen</a:t>
            </a:r>
            <a:endParaRPr lang="es-MX" noProof="0" dirty="0"/>
          </a:p>
        </p:txBody>
      </p:sp>
      <p:sp>
        <p:nvSpPr>
          <p:cNvPr id="21" name="Marcador de posición de imagen 20">
            <a:extLst>
              <a:ext uri="{FF2B5EF4-FFF2-40B4-BE49-F238E27FC236}">
                <a16:creationId xmlns:a16="http://schemas.microsoft.com/office/drawing/2014/main" id="{0F7D067F-9653-4BC2-A7E9-BE894EC5E2F6}"/>
              </a:ext>
            </a:extLst>
          </p:cNvPr>
          <p:cNvSpPr>
            <a:spLocks noGrp="1"/>
          </p:cNvSpPr>
          <p:nvPr>
            <p:ph type="pic" sz="quarter" idx="51"/>
          </p:nvPr>
        </p:nvSpPr>
        <p:spPr>
          <a:xfrm>
            <a:off x="9196942" y="2623415"/>
            <a:ext cx="1069848" cy="795528"/>
          </a:xfrm>
        </p:spPr>
        <p:txBody>
          <a:bodyPr rtlCol="0" anchor="ctr" anchorCtr="0">
            <a:noAutofit/>
          </a:bodyPr>
          <a:lstStyle>
            <a:lvl1pPr marL="0" indent="0" algn="ctr">
              <a:buNone/>
              <a:defRPr sz="1400">
                <a:solidFill>
                  <a:schemeClr val="bg1"/>
                </a:solidFill>
              </a:defRPr>
            </a:lvl1pPr>
          </a:lstStyle>
          <a:p>
            <a:pPr rtl="0"/>
            <a:r>
              <a:rPr lang="es-ES" noProof="0"/>
              <a:t>Haga clic en el icono para agregar una imagen</a:t>
            </a:r>
            <a:endParaRPr lang="es-MX" noProof="0" dirty="0"/>
          </a:p>
        </p:txBody>
      </p:sp>
      <p:sp>
        <p:nvSpPr>
          <p:cNvPr id="11" name="Marcador de posición de imagen 10">
            <a:extLst>
              <a:ext uri="{FF2B5EF4-FFF2-40B4-BE49-F238E27FC236}">
                <a16:creationId xmlns:a16="http://schemas.microsoft.com/office/drawing/2014/main" id="{E3C97C3B-5FB4-4D00-93DA-BCD15F899061}"/>
              </a:ext>
            </a:extLst>
          </p:cNvPr>
          <p:cNvSpPr>
            <a:spLocks noGrp="1"/>
          </p:cNvSpPr>
          <p:nvPr>
            <p:ph type="pic" sz="quarter" idx="52"/>
          </p:nvPr>
        </p:nvSpPr>
        <p:spPr>
          <a:xfrm>
            <a:off x="976313" y="2359025"/>
            <a:ext cx="4648200" cy="2873375"/>
          </a:xfrm>
          <a:ln w="25400">
            <a:solidFill>
              <a:schemeClr val="tx2"/>
            </a:solidFill>
          </a:ln>
        </p:spPr>
        <p:txBody>
          <a:bodyPr rtlCol="0" anchor="ctr" anchorCtr="0">
            <a:normAutofit/>
          </a:bodyPr>
          <a:lstStyle>
            <a:lvl1pPr marL="0" indent="0" algn="ctr">
              <a:buNone/>
              <a:defRPr sz="1400">
                <a:solidFill>
                  <a:schemeClr val="tx2"/>
                </a:solidFill>
              </a:defRPr>
            </a:lvl1pPr>
          </a:lstStyle>
          <a:p>
            <a:pPr rtl="0"/>
            <a:r>
              <a:rPr lang="es-ES" noProof="0"/>
              <a:t>Haga clic en el icono para agregar una imagen</a:t>
            </a:r>
            <a:endParaRPr lang="es-MX" noProof="0" dirty="0"/>
          </a:p>
        </p:txBody>
      </p:sp>
      <p:sp>
        <p:nvSpPr>
          <p:cNvPr id="23" name="Marcador de posición de imagen 11">
            <a:extLst>
              <a:ext uri="{FF2B5EF4-FFF2-40B4-BE49-F238E27FC236}">
                <a16:creationId xmlns:a16="http://schemas.microsoft.com/office/drawing/2014/main" id="{7EF3BAF8-222C-4E67-B4CF-081E9C0720A7}"/>
              </a:ext>
            </a:extLst>
          </p:cNvPr>
          <p:cNvSpPr>
            <a:spLocks noGrp="1"/>
          </p:cNvSpPr>
          <p:nvPr>
            <p:ph type="pic" sz="quarter" idx="53"/>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3153030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del 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9" name="Rectángulo 8">
            <a:extLst>
              <a:ext uri="{FF2B5EF4-FFF2-40B4-BE49-F238E27FC236}">
                <a16:creationId xmlns:a16="http://schemas.microsoft.com/office/drawing/2014/main" id="{16CD9829-C7D8-4164-BF7D-FD4B38C747F5}"/>
              </a:ext>
            </a:extLst>
          </p:cNvPr>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4498848"/>
            <a:ext cx="12192000" cy="2359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3467100" y="5349048"/>
            <a:ext cx="5257800" cy="552848"/>
          </a:xfrm>
        </p:spPr>
        <p:txBody>
          <a:bodyPr lIns="0" tIns="0" rIns="0" bIns="0" rtlCol="0" anchor="b" anchorCtr="0"/>
          <a:lstStyle>
            <a:lvl1pPr algn="ctr">
              <a:defRPr/>
            </a:lvl1pPr>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4A1A0655-0453-4BAD-8052-5C3176E97CF2}" type="datetime1">
              <a:rPr lang="es-MX" noProof="0" smtClean="0"/>
              <a:t>09/10/2023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7" name="Marcador de posición de imagen 11">
            <a:extLst>
              <a:ext uri="{FF2B5EF4-FFF2-40B4-BE49-F238E27FC236}">
                <a16:creationId xmlns:a16="http://schemas.microsoft.com/office/drawing/2014/main" id="{E705CC21-80AA-488E-B95D-0E00300A05CF}"/>
              </a:ext>
            </a:extLst>
          </p:cNvPr>
          <p:cNvSpPr>
            <a:spLocks noGrp="1"/>
          </p:cNvSpPr>
          <p:nvPr>
            <p:ph type="pic" sz="quarter" idx="13"/>
          </p:nvPr>
        </p:nvSpPr>
        <p:spPr>
          <a:xfrm>
            <a:off x="4902600" y="868645"/>
            <a:ext cx="2386800" cy="486000"/>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1517898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de tres objetos">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0" name="Rectángulo 19">
            <a:extLst>
              <a:ext uri="{FF2B5EF4-FFF2-40B4-BE49-F238E27FC236}">
                <a16:creationId xmlns:a16="http://schemas.microsoft.com/office/drawing/2014/main" id="{2F7D7942-83AE-46FF-83B1-84835F486286}"/>
              </a:ext>
            </a:extLst>
          </p:cNvPr>
          <p:cNvSpPr/>
          <p:nvPr userDrawn="1"/>
        </p:nvSpPr>
        <p:spPr>
          <a:xfrm>
            <a:off x="0" y="0"/>
            <a:ext cx="12192000" cy="317296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6" name="Rectángulo 5">
            <a:extLst>
              <a:ext uri="{FF2B5EF4-FFF2-40B4-BE49-F238E27FC236}">
                <a16:creationId xmlns:a16="http://schemas.microsoft.com/office/drawing/2014/main" id="{DD60033C-E502-4C97-87DB-99F01B55681B}"/>
              </a:ext>
            </a:extLst>
          </p:cNvPr>
          <p:cNvSpPr/>
          <p:nvPr userDrawn="1"/>
        </p:nvSpPr>
        <p:spPr>
          <a:xfrm>
            <a:off x="0" y="3172968"/>
            <a:ext cx="12192000" cy="368503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2" name="Título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7599790" cy="552848"/>
          </a:xfrm>
        </p:spPr>
        <p:txBody>
          <a:bodyPr lIns="0" tIns="0" rIns="0" bIns="0" rtlCol="0" anchor="b" anchorCtr="0"/>
          <a:lstStyle/>
          <a:p>
            <a:pPr rtl="0"/>
            <a:r>
              <a:rPr lang="es-ES" noProof="0"/>
              <a:t>Haga clic para modificar el estilo de título del patrón</a:t>
            </a:r>
            <a:endParaRPr lang="es-MX" noProof="0" dirty="0"/>
          </a:p>
        </p:txBody>
      </p:sp>
      <p:sp>
        <p:nvSpPr>
          <p:cNvPr id="3" name="Marcador de fecha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A0181EF4-1745-4AFC-94B6-BB367DEE4CB9}" type="datetime1">
              <a:rPr lang="es-MX" noProof="0" smtClean="0"/>
              <a:t>09/10/2023</a:t>
            </a:fld>
            <a:endParaRPr lang="es-MX" noProof="0" dirty="0"/>
          </a:p>
        </p:txBody>
      </p:sp>
      <p:sp>
        <p:nvSpPr>
          <p:cNvPr id="4" name="Marcador de pie de página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es-MX" noProof="0" dirty="0"/>
              <a:t>AGREGAR UN PIE DE PÁGINA</a:t>
            </a:r>
          </a:p>
        </p:txBody>
      </p:sp>
      <p:sp>
        <p:nvSpPr>
          <p:cNvPr id="5" name="Marcador de número de diapositiva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es-MX" noProof="0" smtClean="0"/>
              <a:t>‹Nº›</a:t>
            </a:fld>
            <a:endParaRPr lang="es-MX" noProof="0" dirty="0"/>
          </a:p>
        </p:txBody>
      </p:sp>
      <p:sp>
        <p:nvSpPr>
          <p:cNvPr id="15" name="Marcador de texto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836613" y="3565295"/>
            <a:ext cx="3044952"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6" name="Marcador de texto 11">
            <a:extLst>
              <a:ext uri="{FF2B5EF4-FFF2-40B4-BE49-F238E27FC236}">
                <a16:creationId xmlns:a16="http://schemas.microsoft.com/office/drawing/2014/main" id="{CC501F77-56D4-49F2-9772-EE01ACF5274B}"/>
              </a:ext>
            </a:extLst>
          </p:cNvPr>
          <p:cNvSpPr>
            <a:spLocks noGrp="1"/>
          </p:cNvSpPr>
          <p:nvPr>
            <p:ph type="body" sz="quarter" idx="42"/>
          </p:nvPr>
        </p:nvSpPr>
        <p:spPr>
          <a:xfrm>
            <a:off x="836613" y="3998511"/>
            <a:ext cx="3044952" cy="1725728"/>
          </a:xfrm>
        </p:spPr>
        <p:txBody>
          <a:bodyPr lIns="3600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7" name="Marcador de texto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4637302" y="3565295"/>
            <a:ext cx="3044952"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18" name="Marcador de texto 11">
            <a:extLst>
              <a:ext uri="{FF2B5EF4-FFF2-40B4-BE49-F238E27FC236}">
                <a16:creationId xmlns:a16="http://schemas.microsoft.com/office/drawing/2014/main" id="{13613D75-4050-4984-9168-DAD425D6D6AC}"/>
              </a:ext>
            </a:extLst>
          </p:cNvPr>
          <p:cNvSpPr>
            <a:spLocks noGrp="1"/>
          </p:cNvSpPr>
          <p:nvPr>
            <p:ph type="body" sz="quarter" idx="46"/>
          </p:nvPr>
        </p:nvSpPr>
        <p:spPr>
          <a:xfrm>
            <a:off x="4637302" y="3998511"/>
            <a:ext cx="3044952" cy="1725728"/>
          </a:xfrm>
        </p:spPr>
        <p:txBody>
          <a:bodyPr lIns="3600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19" name="Marcador de texto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8128799" cy="1234205"/>
          </a:xfrm>
        </p:spPr>
        <p:txBody>
          <a:bodyPr lIns="36000" tIns="0" rIns="0" bIns="0" rtlCol="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3" name="Marcador de texto 2">
            <a:extLst>
              <a:ext uri="{FF2B5EF4-FFF2-40B4-BE49-F238E27FC236}">
                <a16:creationId xmlns:a16="http://schemas.microsoft.com/office/drawing/2014/main" id="{04C738A8-00FA-480E-9730-8625B9F8CF66}"/>
              </a:ext>
            </a:extLst>
          </p:cNvPr>
          <p:cNvSpPr>
            <a:spLocks noGrp="1"/>
          </p:cNvSpPr>
          <p:nvPr>
            <p:ph type="body" idx="48" hasCustomPrompt="1"/>
          </p:nvPr>
        </p:nvSpPr>
        <p:spPr>
          <a:xfrm>
            <a:off x="8437990" y="3565295"/>
            <a:ext cx="3044952"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dirty="0"/>
              <a:t>Editar texto</a:t>
            </a:r>
          </a:p>
        </p:txBody>
      </p:sp>
      <p:sp>
        <p:nvSpPr>
          <p:cNvPr id="24" name="Marcador de texto 11">
            <a:extLst>
              <a:ext uri="{FF2B5EF4-FFF2-40B4-BE49-F238E27FC236}">
                <a16:creationId xmlns:a16="http://schemas.microsoft.com/office/drawing/2014/main" id="{A7347BFF-8FB8-4EF0-81EE-3A9E7C6F236F}"/>
              </a:ext>
            </a:extLst>
          </p:cNvPr>
          <p:cNvSpPr>
            <a:spLocks noGrp="1"/>
          </p:cNvSpPr>
          <p:nvPr>
            <p:ph type="body" sz="quarter" idx="49"/>
          </p:nvPr>
        </p:nvSpPr>
        <p:spPr>
          <a:xfrm>
            <a:off x="8437990" y="3998511"/>
            <a:ext cx="3044952" cy="1725728"/>
          </a:xfrm>
        </p:spPr>
        <p:txBody>
          <a:bodyPr lIns="36000" tIns="0" rIns="0" bIns="0" rtlCol="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rtl="0"/>
            <a:r>
              <a:rPr lang="es-ES" noProof="0"/>
              <a:t>Haga clic para modificar los estilos de texto del patrón</a:t>
            </a:r>
          </a:p>
        </p:txBody>
      </p:sp>
      <p:sp>
        <p:nvSpPr>
          <p:cNvPr id="21" name="Marcador de posición de imagen 11">
            <a:extLst>
              <a:ext uri="{FF2B5EF4-FFF2-40B4-BE49-F238E27FC236}">
                <a16:creationId xmlns:a16="http://schemas.microsoft.com/office/drawing/2014/main" id="{7555D5F3-897A-4180-AC97-B866E5BBB2EF}"/>
              </a:ext>
            </a:extLst>
          </p:cNvPr>
          <p:cNvSpPr>
            <a:spLocks noGrp="1"/>
          </p:cNvSpPr>
          <p:nvPr>
            <p:ph type="pic" sz="quarter" idx="50"/>
          </p:nvPr>
        </p:nvSpPr>
        <p:spPr>
          <a:xfrm>
            <a:off x="9441997"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es-ES" noProof="0"/>
              <a:t>Haga clic en el icono para agregar una imagen</a:t>
            </a:r>
            <a:endParaRPr lang="es-MX" noProof="0" dirty="0"/>
          </a:p>
        </p:txBody>
      </p:sp>
    </p:spTree>
    <p:extLst>
      <p:ext uri="{BB962C8B-B14F-4D97-AF65-F5344CB8AC3E}">
        <p14:creationId xmlns:p14="http://schemas.microsoft.com/office/powerpoint/2010/main" val="41241999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5B0C71E-9398-4660-B728-2C20DF0CBE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MX" noProof="0" dirty="0"/>
              <a:t>Haz clic para modificar el estilo de título del patrón</a:t>
            </a:r>
          </a:p>
        </p:txBody>
      </p:sp>
      <p:sp>
        <p:nvSpPr>
          <p:cNvPr id="3" name="Marcador de posición de texto 2">
            <a:extLst>
              <a:ext uri="{FF2B5EF4-FFF2-40B4-BE49-F238E27FC236}">
                <a16:creationId xmlns:a16="http://schemas.microsoft.com/office/drawing/2014/main" id="{02560D45-FD1B-48F7-BF6C-5EA65F9F42C7}"/>
              </a:ext>
            </a:extLst>
          </p:cNvPr>
          <p:cNvSpPr>
            <a:spLocks noGrp="1"/>
          </p:cNvSpPr>
          <p:nvPr>
            <p:ph type="body" idx="1"/>
          </p:nvPr>
        </p:nvSpPr>
        <p:spPr>
          <a:xfrm>
            <a:off x="838200" y="1825625"/>
            <a:ext cx="10515600" cy="3975568"/>
          </a:xfrm>
          <a:prstGeom prst="rect">
            <a:avLst/>
          </a:prstGeom>
        </p:spPr>
        <p:txBody>
          <a:bodyPr vert="horz" lIns="91440" tIns="45720" rIns="91440" bIns="45720" rtlCol="0">
            <a:normAutofit/>
          </a:bodyPr>
          <a:lstStyle/>
          <a:p>
            <a:pPr lvl="0" rtl="0"/>
            <a:r>
              <a:rPr lang="es-MX" noProof="0" dirty="0"/>
              <a:t>Editar estilos de texto del patrón</a:t>
            </a:r>
          </a:p>
          <a:p>
            <a:pPr lvl="1" rtl="0"/>
            <a:r>
              <a:rPr lang="es-MX" noProof="0" dirty="0"/>
              <a:t>Segundo nivel</a:t>
            </a:r>
          </a:p>
          <a:p>
            <a:pPr lvl="2" rtl="0"/>
            <a:r>
              <a:rPr lang="es-MX" noProof="0" dirty="0"/>
              <a:t>Tercer nivel</a:t>
            </a:r>
          </a:p>
          <a:p>
            <a:pPr lvl="3" rtl="0"/>
            <a:r>
              <a:rPr lang="es-MX" noProof="0" dirty="0"/>
              <a:t>Cuarto nivel</a:t>
            </a:r>
          </a:p>
          <a:p>
            <a:pPr lvl="4" rtl="0"/>
            <a:r>
              <a:rPr lang="es-MX" noProof="0" dirty="0"/>
              <a:t>Quinto nivel</a:t>
            </a:r>
          </a:p>
        </p:txBody>
      </p:sp>
      <p:sp>
        <p:nvSpPr>
          <p:cNvPr id="4" name="Marcador de fecha 3">
            <a:extLst>
              <a:ext uri="{FF2B5EF4-FFF2-40B4-BE49-F238E27FC236}">
                <a16:creationId xmlns:a16="http://schemas.microsoft.com/office/drawing/2014/main" id="{A8D7305D-6746-4346-B610-8CE28B825AF9}"/>
              </a:ext>
            </a:extLst>
          </p:cNvPr>
          <p:cNvSpPr>
            <a:spLocks noGrp="1"/>
          </p:cNvSpPr>
          <p:nvPr>
            <p:ph type="dt" sz="half" idx="2"/>
          </p:nvPr>
        </p:nvSpPr>
        <p:spPr>
          <a:xfrm>
            <a:off x="8609013" y="5998474"/>
            <a:ext cx="2743200" cy="143149"/>
          </a:xfrm>
          <a:prstGeom prst="rect">
            <a:avLst/>
          </a:prstGeom>
        </p:spPr>
        <p:txBody>
          <a:bodyPr vert="horz" lIns="0" tIns="0" rIns="0" bIns="0" rtlCol="0" anchor="t" anchorCtr="0"/>
          <a:lstStyle>
            <a:lvl1pPr algn="r">
              <a:defRPr sz="1000">
                <a:solidFill>
                  <a:schemeClr val="bg1">
                    <a:lumMod val="85000"/>
                    <a:alpha val="60000"/>
                  </a:schemeClr>
                </a:solidFill>
              </a:defRPr>
            </a:lvl1pPr>
          </a:lstStyle>
          <a:p>
            <a:pPr rtl="0"/>
            <a:fld id="{6337F98E-BA67-4878-AD94-4E0D5EFC7B5F}" type="datetime1">
              <a:rPr lang="es-MX" noProof="0" smtClean="0"/>
              <a:t>09/10/2023</a:t>
            </a:fld>
            <a:endParaRPr lang="es-MX" noProof="0" dirty="0"/>
          </a:p>
        </p:txBody>
      </p:sp>
      <p:sp>
        <p:nvSpPr>
          <p:cNvPr id="5" name="Marcador de pie de página 4">
            <a:extLst>
              <a:ext uri="{FF2B5EF4-FFF2-40B4-BE49-F238E27FC236}">
                <a16:creationId xmlns:a16="http://schemas.microsoft.com/office/drawing/2014/main" id="{DA1B3F55-6374-4C74-96AC-1EC34CFAA8B7}"/>
              </a:ext>
            </a:extLst>
          </p:cNvPr>
          <p:cNvSpPr>
            <a:spLocks noGrp="1"/>
          </p:cNvSpPr>
          <p:nvPr>
            <p:ph type="ftr" sz="quarter" idx="3"/>
          </p:nvPr>
        </p:nvSpPr>
        <p:spPr>
          <a:xfrm>
            <a:off x="7237413" y="6168551"/>
            <a:ext cx="4114800" cy="190327"/>
          </a:xfrm>
          <a:prstGeom prst="rect">
            <a:avLst/>
          </a:prstGeom>
        </p:spPr>
        <p:txBody>
          <a:bodyPr vert="horz" lIns="0" tIns="0" rIns="0" bIns="0" rtlCol="0" anchor="t" anchorCtr="0"/>
          <a:lstStyle>
            <a:lvl1pPr algn="r">
              <a:defRPr sz="1000">
                <a:solidFill>
                  <a:schemeClr val="bg1">
                    <a:lumMod val="85000"/>
                    <a:alpha val="60000"/>
                  </a:schemeClr>
                </a:solidFill>
              </a:defRPr>
            </a:lvl1pPr>
          </a:lstStyle>
          <a:p>
            <a:pPr rtl="0"/>
            <a:r>
              <a:rPr lang="es-MX" noProof="0" dirty="0"/>
              <a:t>AGREGAR UN PIE DE PÁGINA</a:t>
            </a:r>
          </a:p>
        </p:txBody>
      </p:sp>
      <p:sp>
        <p:nvSpPr>
          <p:cNvPr id="6" name="Marcador de número de diapositiva 5">
            <a:extLst>
              <a:ext uri="{FF2B5EF4-FFF2-40B4-BE49-F238E27FC236}">
                <a16:creationId xmlns:a16="http://schemas.microsoft.com/office/drawing/2014/main" id="{869E6012-FDCC-451A-96F6-5645ABEB8D87}"/>
              </a:ext>
            </a:extLst>
          </p:cNvPr>
          <p:cNvSpPr>
            <a:spLocks noGrp="1"/>
          </p:cNvSpPr>
          <p:nvPr>
            <p:ph type="sldNum" sz="quarter" idx="4"/>
          </p:nvPr>
        </p:nvSpPr>
        <p:spPr>
          <a:xfrm>
            <a:off x="838200" y="6155851"/>
            <a:ext cx="457200" cy="184317"/>
          </a:xfrm>
          <a:prstGeom prst="rect">
            <a:avLst/>
          </a:prstGeom>
        </p:spPr>
        <p:txBody>
          <a:bodyPr vert="horz" lIns="0" tIns="0" rIns="0" bIns="0" rtlCol="0" anchor="b" anchorCtr="0"/>
          <a:lstStyle>
            <a:lvl1pPr algn="l">
              <a:defRPr sz="1000">
                <a:solidFill>
                  <a:schemeClr val="bg1">
                    <a:lumMod val="85000"/>
                    <a:alpha val="60000"/>
                  </a:schemeClr>
                </a:solidFill>
              </a:defRPr>
            </a:lvl1pPr>
          </a:lstStyle>
          <a:p>
            <a:pPr rtl="0"/>
            <a:fld id="{4950F5D8-22E1-4015-8661-E5B1FD28C2DE}" type="slidenum">
              <a:rPr lang="es-MX" noProof="0" smtClean="0"/>
              <a:pPr rtl="0"/>
              <a:t>‹Nº›</a:t>
            </a:fld>
            <a:endParaRPr lang="es-MX" noProof="0" dirty="0"/>
          </a:p>
        </p:txBody>
      </p:sp>
    </p:spTree>
    <p:extLst>
      <p:ext uri="{BB962C8B-B14F-4D97-AF65-F5344CB8AC3E}">
        <p14:creationId xmlns:p14="http://schemas.microsoft.com/office/powerpoint/2010/main" val="1640454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60" r:id="rId5"/>
    <p:sldLayoutId id="2147483654" r:id="rId6"/>
    <p:sldLayoutId id="2147483661" r:id="rId7"/>
    <p:sldLayoutId id="2147483662" r:id="rId8"/>
    <p:sldLayoutId id="2147483663" r:id="rId9"/>
    <p:sldLayoutId id="2147483664" r:id="rId10"/>
    <p:sldLayoutId id="2147483665" r:id="rId11"/>
    <p:sldLayoutId id="2147483667" r:id="rId12"/>
    <p:sldLayoutId id="2147483666" r:id="rId13"/>
    <p:sldLayoutId id="2147483668" r:id="rId14"/>
    <p:sldLayoutId id="2147483669" r:id="rId15"/>
    <p:sldLayoutId id="2147483670" r:id="rId16"/>
    <p:sldLayoutId id="2147483671" r:id="rId17"/>
    <p:sldLayoutId id="2147483672" r:id="rId18"/>
    <p:sldLayoutId id="2147483673" r:id="rId19"/>
    <p:sldLayoutId id="2147483674" r:id="rId20"/>
    <p:sldLayoutId id="2147483677" r:id="rId21"/>
    <p:sldLayoutId id="2147483676" r:id="rId22"/>
    <p:sldLayoutId id="2147483678" r:id="rId23"/>
    <p:sldLayoutId id="2147483679" r:id="rId24"/>
    <p:sldLayoutId id="2147483680" r:id="rId25"/>
    <p:sldLayoutId id="2147483681" r:id="rId26"/>
    <p:sldLayoutId id="2147483684" r:id="rId27"/>
    <p:sldLayoutId id="2147483685" r:id="rId28"/>
    <p:sldLayoutId id="2147483686" r:id="rId29"/>
    <p:sldLayoutId id="2147483687" r:id="rId30"/>
    <p:sldLayoutId id="2147483688" r:id="rId31"/>
    <p:sldLayoutId id="2147483691" r:id="rId32"/>
    <p:sldLayoutId id="2147483692" r:id="rId33"/>
    <p:sldLayoutId id="2147483689" r:id="rId34"/>
    <p:sldLayoutId id="2147483690" r:id="rId35"/>
    <p:sldLayoutId id="2147483655" r:id="rId36"/>
    <p:sldLayoutId id="2147483683" r:id="rId37"/>
  </p:sldLayoutIdLst>
  <p:hf hdr="0"/>
  <p:txStyles>
    <p:title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userDrawn="1">
          <p15:clr>
            <a:srgbClr val="F26B43"/>
          </p15:clr>
        </p15:guide>
        <p15:guide id="2" pos="7151" userDrawn="1">
          <p15:clr>
            <a:srgbClr val="F26B43"/>
          </p15:clr>
        </p15:guide>
        <p15:guide id="3" pos="529"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Texto&#10;&#10;Descripción generada automáticamente">
            <a:extLst>
              <a:ext uri="{FF2B5EF4-FFF2-40B4-BE49-F238E27FC236}">
                <a16:creationId xmlns:a16="http://schemas.microsoft.com/office/drawing/2014/main" id="{37E43949-71D8-916C-95AA-1C04778A8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0012" y="1400827"/>
            <a:ext cx="4371975" cy="16764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CuadroTexto 9">
            <a:extLst>
              <a:ext uri="{FF2B5EF4-FFF2-40B4-BE49-F238E27FC236}">
                <a16:creationId xmlns:a16="http://schemas.microsoft.com/office/drawing/2014/main" id="{331FEB85-4DB1-573A-4107-29B289D7BE0A}"/>
              </a:ext>
            </a:extLst>
          </p:cNvPr>
          <p:cNvSpPr txBox="1"/>
          <p:nvPr/>
        </p:nvSpPr>
        <p:spPr>
          <a:xfrm>
            <a:off x="3861050" y="3322260"/>
            <a:ext cx="4469900" cy="1569660"/>
          </a:xfrm>
          <a:prstGeom prst="rect">
            <a:avLst/>
          </a:prstGeom>
          <a:noFill/>
        </p:spPr>
        <p:txBody>
          <a:bodyPr wrap="square" rtlCol="0">
            <a:spAutoFit/>
          </a:bodyPr>
          <a:lstStyle/>
          <a:p>
            <a:pPr algn="ctr"/>
            <a:r>
              <a:rPr lang="es-MX" sz="3200" kern="100" dirty="0">
                <a:solidFill>
                  <a:schemeClr val="bg1"/>
                </a:solidFill>
                <a:latin typeface="Dosis" panose="02010703020202060003" pitchFamily="2" charset="0"/>
                <a:ea typeface="Yu Mincho" panose="02020400000000000000" pitchFamily="18" charset="-128"/>
                <a:cs typeface="Times New Roman" panose="02020603050405020304" pitchFamily="18" charset="0"/>
              </a:rPr>
              <a:t>Instrucciones de uso</a:t>
            </a:r>
            <a:r>
              <a:rPr lang="es-MX" sz="3200" kern="100" dirty="0">
                <a:solidFill>
                  <a:schemeClr val="bg1"/>
                </a:solidFill>
                <a:effectLst/>
                <a:latin typeface="Dosis" panose="02010703020202060003" pitchFamily="2" charset="0"/>
                <a:ea typeface="Yu Mincho" panose="02020400000000000000" pitchFamily="18" charset="-128"/>
                <a:cs typeface="Times New Roman" panose="02020603050405020304" pitchFamily="18" charset="0"/>
              </a:rPr>
              <a:t> para software de control de inventarios</a:t>
            </a:r>
          </a:p>
        </p:txBody>
      </p:sp>
    </p:spTree>
    <p:extLst>
      <p:ext uri="{BB962C8B-B14F-4D97-AF65-F5344CB8AC3E}">
        <p14:creationId xmlns:p14="http://schemas.microsoft.com/office/powerpoint/2010/main" val="99226284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0E7D2C7-8CF8-0DF0-790C-3844DA0F8ABE}"/>
              </a:ext>
            </a:extLst>
          </p:cNvPr>
          <p:cNvPicPr>
            <a:picLocks noChangeAspect="1"/>
          </p:cNvPicPr>
          <p:nvPr/>
        </p:nvPicPr>
        <p:blipFill>
          <a:blip r:embed="rId3"/>
          <a:stretch>
            <a:fillRect/>
          </a:stretch>
        </p:blipFill>
        <p:spPr>
          <a:xfrm>
            <a:off x="1283191" y="1324519"/>
            <a:ext cx="9625618" cy="4838235"/>
          </a:xfrm>
          <a:prstGeom prst="rect">
            <a:avLst/>
          </a:prstGeom>
        </p:spPr>
      </p:pic>
      <p:sp>
        <p:nvSpPr>
          <p:cNvPr id="11" name="CuadroTexto 10">
            <a:extLst>
              <a:ext uri="{FF2B5EF4-FFF2-40B4-BE49-F238E27FC236}">
                <a16:creationId xmlns:a16="http://schemas.microsoft.com/office/drawing/2014/main" id="{4F2A0196-6574-7929-5804-4CF05EF6C908}"/>
              </a:ext>
            </a:extLst>
          </p:cNvPr>
          <p:cNvSpPr txBox="1"/>
          <p:nvPr/>
        </p:nvSpPr>
        <p:spPr>
          <a:xfrm>
            <a:off x="1866869" y="678230"/>
            <a:ext cx="3527032" cy="457048"/>
          </a:xfrm>
          <a:prstGeom prst="rect">
            <a:avLst/>
          </a:prstGeom>
          <a:solidFill>
            <a:srgbClr val="005D7F">
              <a:alpha val="65098"/>
            </a:srgbClr>
          </a:solidFill>
        </p:spPr>
        <p:txBody>
          <a:bodyPr wrap="square" rtlCol="0">
            <a:spAutoFit/>
          </a:bodyPr>
          <a:lstStyle/>
          <a:p>
            <a:pPr algn="just">
              <a:lnSpc>
                <a:spcPct val="150000"/>
              </a:lnSpc>
            </a:pPr>
            <a:r>
              <a:rPr lang="es-ES" dirty="0">
                <a:solidFill>
                  <a:schemeClr val="bg1"/>
                </a:solidFill>
              </a:rPr>
              <a:t>Ejemplo de almacén de equipos.</a:t>
            </a:r>
            <a:endParaRPr lang="es-MX" dirty="0">
              <a:solidFill>
                <a:schemeClr val="bg1"/>
              </a:solidFill>
            </a:endParaRPr>
          </a:p>
        </p:txBody>
      </p:sp>
      <p:sp>
        <p:nvSpPr>
          <p:cNvPr id="2" name="Flecha: a la derecha 1">
            <a:extLst>
              <a:ext uri="{FF2B5EF4-FFF2-40B4-BE49-F238E27FC236}">
                <a16:creationId xmlns:a16="http://schemas.microsoft.com/office/drawing/2014/main" id="{84EA48C5-07CE-FF1E-3952-EF28CC70023B}"/>
              </a:ext>
            </a:extLst>
          </p:cNvPr>
          <p:cNvSpPr/>
          <p:nvPr/>
        </p:nvSpPr>
        <p:spPr>
          <a:xfrm rot="14535043">
            <a:off x="8935150" y="5167084"/>
            <a:ext cx="744022" cy="538619"/>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Flecha: a la derecha 2">
            <a:extLst>
              <a:ext uri="{FF2B5EF4-FFF2-40B4-BE49-F238E27FC236}">
                <a16:creationId xmlns:a16="http://schemas.microsoft.com/office/drawing/2014/main" id="{A4E2BFE9-0E17-C7C5-D929-4A31E7205893}"/>
              </a:ext>
            </a:extLst>
          </p:cNvPr>
          <p:cNvSpPr/>
          <p:nvPr/>
        </p:nvSpPr>
        <p:spPr>
          <a:xfrm rot="10800000">
            <a:off x="10445938" y="3972927"/>
            <a:ext cx="744022" cy="538619"/>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Elipse 3">
            <a:extLst>
              <a:ext uri="{FF2B5EF4-FFF2-40B4-BE49-F238E27FC236}">
                <a16:creationId xmlns:a16="http://schemas.microsoft.com/office/drawing/2014/main" id="{3DA812E5-F061-DD12-CE68-B4CDECE5AD8B}"/>
              </a:ext>
            </a:extLst>
          </p:cNvPr>
          <p:cNvSpPr/>
          <p:nvPr/>
        </p:nvSpPr>
        <p:spPr>
          <a:xfrm>
            <a:off x="10559441" y="2943616"/>
            <a:ext cx="1632559" cy="1039661"/>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Botón para modificar</a:t>
            </a:r>
          </a:p>
        </p:txBody>
      </p:sp>
      <p:sp>
        <p:nvSpPr>
          <p:cNvPr id="5" name="Elipse 4">
            <a:extLst>
              <a:ext uri="{FF2B5EF4-FFF2-40B4-BE49-F238E27FC236}">
                <a16:creationId xmlns:a16="http://schemas.microsoft.com/office/drawing/2014/main" id="{6C43A8F0-2D95-9C36-E3FE-7D4825B520C4}"/>
              </a:ext>
            </a:extLst>
          </p:cNvPr>
          <p:cNvSpPr/>
          <p:nvPr/>
        </p:nvSpPr>
        <p:spPr>
          <a:xfrm>
            <a:off x="9689397" y="5540858"/>
            <a:ext cx="1632559" cy="1039661"/>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Botón para eliminar</a:t>
            </a:r>
          </a:p>
        </p:txBody>
      </p:sp>
      <p:sp>
        <p:nvSpPr>
          <p:cNvPr id="6" name="Flecha: a la derecha 5">
            <a:extLst>
              <a:ext uri="{FF2B5EF4-FFF2-40B4-BE49-F238E27FC236}">
                <a16:creationId xmlns:a16="http://schemas.microsoft.com/office/drawing/2014/main" id="{7588841A-C334-0EC9-50F4-D5DA83CA202E}"/>
              </a:ext>
            </a:extLst>
          </p:cNvPr>
          <p:cNvSpPr/>
          <p:nvPr/>
        </p:nvSpPr>
        <p:spPr>
          <a:xfrm rot="20999617">
            <a:off x="4633863" y="5291849"/>
            <a:ext cx="744022" cy="538619"/>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a:extLst>
              <a:ext uri="{FF2B5EF4-FFF2-40B4-BE49-F238E27FC236}">
                <a16:creationId xmlns:a16="http://schemas.microsoft.com/office/drawing/2014/main" id="{F462D48C-9C34-3FA8-F9DB-3236E7D07B41}"/>
              </a:ext>
            </a:extLst>
          </p:cNvPr>
          <p:cNvSpPr/>
          <p:nvPr/>
        </p:nvSpPr>
        <p:spPr>
          <a:xfrm>
            <a:off x="2668044" y="5378606"/>
            <a:ext cx="1924683" cy="1039661"/>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Botón para crear Excel</a:t>
            </a:r>
          </a:p>
        </p:txBody>
      </p:sp>
    </p:spTree>
    <p:extLst>
      <p:ext uri="{BB962C8B-B14F-4D97-AF65-F5344CB8AC3E}">
        <p14:creationId xmlns:p14="http://schemas.microsoft.com/office/powerpoint/2010/main" val="1132311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F7D1F52C-BA4C-44A8-9355-A150A10B8766}"/>
              </a:ext>
            </a:extLst>
          </p:cNvPr>
          <p:cNvPicPr>
            <a:picLocks noChangeAspect="1"/>
          </p:cNvPicPr>
          <p:nvPr/>
        </p:nvPicPr>
        <p:blipFill>
          <a:blip r:embed="rId3"/>
          <a:stretch>
            <a:fillRect/>
          </a:stretch>
        </p:blipFill>
        <p:spPr>
          <a:xfrm>
            <a:off x="1096071" y="1470105"/>
            <a:ext cx="9999858" cy="5026343"/>
          </a:xfrm>
          <a:prstGeom prst="rect">
            <a:avLst/>
          </a:prstGeom>
        </p:spPr>
      </p:pic>
      <p:sp>
        <p:nvSpPr>
          <p:cNvPr id="2" name="Flecha: a la derecha 1">
            <a:extLst>
              <a:ext uri="{FF2B5EF4-FFF2-40B4-BE49-F238E27FC236}">
                <a16:creationId xmlns:a16="http://schemas.microsoft.com/office/drawing/2014/main" id="{84EA48C5-07CE-FF1E-3952-EF28CC70023B}"/>
              </a:ext>
            </a:extLst>
          </p:cNvPr>
          <p:cNvSpPr/>
          <p:nvPr/>
        </p:nvSpPr>
        <p:spPr>
          <a:xfrm rot="14535043">
            <a:off x="8801551" y="5363814"/>
            <a:ext cx="744022" cy="538619"/>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Flecha: a la derecha 2">
            <a:extLst>
              <a:ext uri="{FF2B5EF4-FFF2-40B4-BE49-F238E27FC236}">
                <a16:creationId xmlns:a16="http://schemas.microsoft.com/office/drawing/2014/main" id="{A4E2BFE9-0E17-C7C5-D929-4A31E7205893}"/>
              </a:ext>
            </a:extLst>
          </p:cNvPr>
          <p:cNvSpPr/>
          <p:nvPr/>
        </p:nvSpPr>
        <p:spPr>
          <a:xfrm rot="10800000">
            <a:off x="10445938" y="3972927"/>
            <a:ext cx="744022" cy="538619"/>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Elipse 3">
            <a:extLst>
              <a:ext uri="{FF2B5EF4-FFF2-40B4-BE49-F238E27FC236}">
                <a16:creationId xmlns:a16="http://schemas.microsoft.com/office/drawing/2014/main" id="{3DA812E5-F061-DD12-CE68-B4CDECE5AD8B}"/>
              </a:ext>
            </a:extLst>
          </p:cNvPr>
          <p:cNvSpPr/>
          <p:nvPr/>
        </p:nvSpPr>
        <p:spPr>
          <a:xfrm>
            <a:off x="10559441" y="2943616"/>
            <a:ext cx="1632559" cy="1039661"/>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Botón para modificar</a:t>
            </a:r>
          </a:p>
        </p:txBody>
      </p:sp>
      <p:sp>
        <p:nvSpPr>
          <p:cNvPr id="5" name="Elipse 4">
            <a:extLst>
              <a:ext uri="{FF2B5EF4-FFF2-40B4-BE49-F238E27FC236}">
                <a16:creationId xmlns:a16="http://schemas.microsoft.com/office/drawing/2014/main" id="{6C43A8F0-2D95-9C36-E3FE-7D4825B520C4}"/>
              </a:ext>
            </a:extLst>
          </p:cNvPr>
          <p:cNvSpPr/>
          <p:nvPr/>
        </p:nvSpPr>
        <p:spPr>
          <a:xfrm>
            <a:off x="9629658" y="5633123"/>
            <a:ext cx="1632559" cy="1039661"/>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Botón para eliminar</a:t>
            </a:r>
          </a:p>
        </p:txBody>
      </p:sp>
      <p:sp>
        <p:nvSpPr>
          <p:cNvPr id="6" name="Flecha: a la derecha 5">
            <a:extLst>
              <a:ext uri="{FF2B5EF4-FFF2-40B4-BE49-F238E27FC236}">
                <a16:creationId xmlns:a16="http://schemas.microsoft.com/office/drawing/2014/main" id="{7588841A-C334-0EC9-50F4-D5DA83CA202E}"/>
              </a:ext>
            </a:extLst>
          </p:cNvPr>
          <p:cNvSpPr/>
          <p:nvPr/>
        </p:nvSpPr>
        <p:spPr>
          <a:xfrm rot="20999617">
            <a:off x="4633863" y="5291849"/>
            <a:ext cx="744022" cy="538619"/>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a:extLst>
              <a:ext uri="{FF2B5EF4-FFF2-40B4-BE49-F238E27FC236}">
                <a16:creationId xmlns:a16="http://schemas.microsoft.com/office/drawing/2014/main" id="{F462D48C-9C34-3FA8-F9DB-3236E7D07B41}"/>
              </a:ext>
            </a:extLst>
          </p:cNvPr>
          <p:cNvSpPr/>
          <p:nvPr/>
        </p:nvSpPr>
        <p:spPr>
          <a:xfrm>
            <a:off x="2668044" y="5378606"/>
            <a:ext cx="1924683" cy="1039661"/>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Botón para crear Excel</a:t>
            </a:r>
          </a:p>
        </p:txBody>
      </p:sp>
      <p:sp>
        <p:nvSpPr>
          <p:cNvPr id="8" name="CuadroTexto 7">
            <a:extLst>
              <a:ext uri="{FF2B5EF4-FFF2-40B4-BE49-F238E27FC236}">
                <a16:creationId xmlns:a16="http://schemas.microsoft.com/office/drawing/2014/main" id="{E4FD1AB0-74D6-72E6-CC09-8D608083EED7}"/>
              </a:ext>
            </a:extLst>
          </p:cNvPr>
          <p:cNvSpPr txBox="1"/>
          <p:nvPr/>
        </p:nvSpPr>
        <p:spPr>
          <a:xfrm>
            <a:off x="1866869" y="867471"/>
            <a:ext cx="3527032" cy="457048"/>
          </a:xfrm>
          <a:prstGeom prst="rect">
            <a:avLst/>
          </a:prstGeom>
          <a:solidFill>
            <a:srgbClr val="005D7F">
              <a:alpha val="65098"/>
            </a:srgbClr>
          </a:solidFill>
        </p:spPr>
        <p:txBody>
          <a:bodyPr wrap="square" rtlCol="0">
            <a:spAutoFit/>
          </a:bodyPr>
          <a:lstStyle/>
          <a:p>
            <a:pPr algn="just">
              <a:lnSpc>
                <a:spcPct val="150000"/>
              </a:lnSpc>
            </a:pPr>
            <a:r>
              <a:rPr lang="es-ES" dirty="0">
                <a:solidFill>
                  <a:schemeClr val="bg1"/>
                </a:solidFill>
              </a:rPr>
              <a:t>Ejemplo de almacén de mobiliario.</a:t>
            </a:r>
            <a:endParaRPr lang="es-MX" dirty="0">
              <a:solidFill>
                <a:schemeClr val="bg1"/>
              </a:solidFill>
            </a:endParaRPr>
          </a:p>
        </p:txBody>
      </p:sp>
    </p:spTree>
    <p:extLst>
      <p:ext uri="{BB962C8B-B14F-4D97-AF65-F5344CB8AC3E}">
        <p14:creationId xmlns:p14="http://schemas.microsoft.com/office/powerpoint/2010/main" val="31685167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7A7A5805-A0DE-40D5-EA19-031CCA1C5D77}"/>
              </a:ext>
            </a:extLst>
          </p:cNvPr>
          <p:cNvPicPr>
            <a:picLocks noChangeAspect="1"/>
          </p:cNvPicPr>
          <p:nvPr/>
        </p:nvPicPr>
        <p:blipFill>
          <a:blip r:embed="rId2"/>
          <a:stretch>
            <a:fillRect/>
          </a:stretch>
        </p:blipFill>
        <p:spPr>
          <a:xfrm>
            <a:off x="1421702" y="1733856"/>
            <a:ext cx="9303434" cy="4676292"/>
          </a:xfrm>
          <a:prstGeom prst="rect">
            <a:avLst/>
          </a:prstGeom>
        </p:spPr>
      </p:pic>
      <p:sp>
        <p:nvSpPr>
          <p:cNvPr id="7" name="CuadroTexto 6">
            <a:extLst>
              <a:ext uri="{FF2B5EF4-FFF2-40B4-BE49-F238E27FC236}">
                <a16:creationId xmlns:a16="http://schemas.microsoft.com/office/drawing/2014/main" id="{70742FA3-C95F-ED99-1AE7-C1D0D18DF444}"/>
              </a:ext>
            </a:extLst>
          </p:cNvPr>
          <p:cNvSpPr txBox="1"/>
          <p:nvPr/>
        </p:nvSpPr>
        <p:spPr>
          <a:xfrm>
            <a:off x="550189" y="281457"/>
            <a:ext cx="11091621" cy="1288045"/>
          </a:xfrm>
          <a:prstGeom prst="rect">
            <a:avLst/>
          </a:prstGeom>
          <a:solidFill>
            <a:srgbClr val="005D7F">
              <a:alpha val="65098"/>
            </a:srgbClr>
          </a:solidFill>
        </p:spPr>
        <p:txBody>
          <a:bodyPr wrap="square" rtlCol="0">
            <a:spAutoFit/>
          </a:bodyPr>
          <a:lstStyle/>
          <a:p>
            <a:pPr algn="just">
              <a:lnSpc>
                <a:spcPct val="150000"/>
              </a:lnSpc>
            </a:pPr>
            <a:r>
              <a:rPr lang="es-ES" dirty="0">
                <a:solidFill>
                  <a:schemeClr val="bg1"/>
                </a:solidFill>
              </a:rPr>
              <a:t>Si desea añadir o sacar un producto ya existente que hacer clic donde dice “Agregar productos existentes” y ya dependiendo lo que necesite añadir o sacar le dará clic a ese botón. Una vez haces clic en “Agregar productos existentes” le va a aparecer una página como la siguiente:</a:t>
            </a:r>
            <a:endParaRPr lang="es-MX" dirty="0">
              <a:solidFill>
                <a:schemeClr val="bg1"/>
              </a:solidFill>
            </a:endParaRPr>
          </a:p>
        </p:txBody>
      </p:sp>
      <p:sp>
        <p:nvSpPr>
          <p:cNvPr id="2" name="Flecha: a la derecha 1">
            <a:extLst>
              <a:ext uri="{FF2B5EF4-FFF2-40B4-BE49-F238E27FC236}">
                <a16:creationId xmlns:a16="http://schemas.microsoft.com/office/drawing/2014/main" id="{AA3DF773-4E52-5AEF-56DB-83FBA8EEB7AC}"/>
              </a:ext>
            </a:extLst>
          </p:cNvPr>
          <p:cNvSpPr/>
          <p:nvPr/>
        </p:nvSpPr>
        <p:spPr>
          <a:xfrm rot="471153">
            <a:off x="2856889" y="2490252"/>
            <a:ext cx="1340285" cy="463463"/>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Elipse 2">
            <a:extLst>
              <a:ext uri="{FF2B5EF4-FFF2-40B4-BE49-F238E27FC236}">
                <a16:creationId xmlns:a16="http://schemas.microsoft.com/office/drawing/2014/main" id="{64F9A51E-9D16-4DEE-87A0-4E86AA6B7AFA}"/>
              </a:ext>
            </a:extLst>
          </p:cNvPr>
          <p:cNvSpPr/>
          <p:nvPr/>
        </p:nvSpPr>
        <p:spPr>
          <a:xfrm>
            <a:off x="0" y="1733856"/>
            <a:ext cx="2378989" cy="1585916"/>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Si son productos existentes, aquí lo va a mencionar</a:t>
            </a:r>
          </a:p>
        </p:txBody>
      </p:sp>
      <p:sp>
        <p:nvSpPr>
          <p:cNvPr id="4" name="Flecha: a la derecha 3">
            <a:extLst>
              <a:ext uri="{FF2B5EF4-FFF2-40B4-BE49-F238E27FC236}">
                <a16:creationId xmlns:a16="http://schemas.microsoft.com/office/drawing/2014/main" id="{BA9F27BA-93FC-EAD1-5CF8-3DAC0C799955}"/>
              </a:ext>
            </a:extLst>
          </p:cNvPr>
          <p:cNvSpPr/>
          <p:nvPr/>
        </p:nvSpPr>
        <p:spPr>
          <a:xfrm rot="19764708">
            <a:off x="7950948" y="4739134"/>
            <a:ext cx="795405" cy="501041"/>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Elipse 4">
            <a:extLst>
              <a:ext uri="{FF2B5EF4-FFF2-40B4-BE49-F238E27FC236}">
                <a16:creationId xmlns:a16="http://schemas.microsoft.com/office/drawing/2014/main" id="{D00D8948-05EB-9969-2923-8CB183553CF8}"/>
              </a:ext>
            </a:extLst>
          </p:cNvPr>
          <p:cNvSpPr/>
          <p:nvPr/>
        </p:nvSpPr>
        <p:spPr>
          <a:xfrm>
            <a:off x="6294588" y="4915998"/>
            <a:ext cx="1746739" cy="1453019"/>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Este botón es para añadir productos</a:t>
            </a:r>
          </a:p>
        </p:txBody>
      </p:sp>
      <p:sp>
        <p:nvSpPr>
          <p:cNvPr id="6" name="Flecha: a la derecha 5">
            <a:extLst>
              <a:ext uri="{FF2B5EF4-FFF2-40B4-BE49-F238E27FC236}">
                <a16:creationId xmlns:a16="http://schemas.microsoft.com/office/drawing/2014/main" id="{06B87C02-E642-CF41-52A9-217A4B5EE3F1}"/>
              </a:ext>
            </a:extLst>
          </p:cNvPr>
          <p:cNvSpPr/>
          <p:nvPr/>
        </p:nvSpPr>
        <p:spPr>
          <a:xfrm rot="13286797">
            <a:off x="9600382" y="5009859"/>
            <a:ext cx="795405" cy="501041"/>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a:extLst>
              <a:ext uri="{FF2B5EF4-FFF2-40B4-BE49-F238E27FC236}">
                <a16:creationId xmlns:a16="http://schemas.microsoft.com/office/drawing/2014/main" id="{E88A9FD5-53BC-420E-5A87-75E2564789DB}"/>
              </a:ext>
            </a:extLst>
          </p:cNvPr>
          <p:cNvSpPr/>
          <p:nvPr/>
        </p:nvSpPr>
        <p:spPr>
          <a:xfrm>
            <a:off x="10309232" y="5196087"/>
            <a:ext cx="1746739" cy="1453019"/>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Este botón es para sacar productos</a:t>
            </a:r>
          </a:p>
        </p:txBody>
      </p:sp>
    </p:spTree>
    <p:extLst>
      <p:ext uri="{BB962C8B-B14F-4D97-AF65-F5344CB8AC3E}">
        <p14:creationId xmlns:p14="http://schemas.microsoft.com/office/powerpoint/2010/main" val="263127566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D3919F68-2534-6B9B-02F9-22A02E3F5388}"/>
              </a:ext>
            </a:extLst>
          </p:cNvPr>
          <p:cNvPicPr>
            <a:picLocks noChangeAspect="1"/>
          </p:cNvPicPr>
          <p:nvPr/>
        </p:nvPicPr>
        <p:blipFill>
          <a:blip r:embed="rId3"/>
          <a:stretch>
            <a:fillRect/>
          </a:stretch>
        </p:blipFill>
        <p:spPr>
          <a:xfrm>
            <a:off x="1258909" y="1726424"/>
            <a:ext cx="9674181" cy="4862645"/>
          </a:xfrm>
          <a:prstGeom prst="rect">
            <a:avLst/>
          </a:prstGeom>
        </p:spPr>
      </p:pic>
      <p:sp>
        <p:nvSpPr>
          <p:cNvPr id="11" name="CuadroTexto 10">
            <a:extLst>
              <a:ext uri="{FF2B5EF4-FFF2-40B4-BE49-F238E27FC236}">
                <a16:creationId xmlns:a16="http://schemas.microsoft.com/office/drawing/2014/main" id="{4F2A0196-6574-7929-5804-4CF05EF6C908}"/>
              </a:ext>
            </a:extLst>
          </p:cNvPr>
          <p:cNvSpPr txBox="1"/>
          <p:nvPr/>
        </p:nvSpPr>
        <p:spPr>
          <a:xfrm>
            <a:off x="356036" y="143670"/>
            <a:ext cx="11479928" cy="1288045"/>
          </a:xfrm>
          <a:prstGeom prst="rect">
            <a:avLst/>
          </a:prstGeom>
          <a:solidFill>
            <a:srgbClr val="005D7F">
              <a:alpha val="65098"/>
            </a:srgbClr>
          </a:solidFill>
        </p:spPr>
        <p:txBody>
          <a:bodyPr wrap="square" rtlCol="0">
            <a:spAutoFit/>
          </a:bodyPr>
          <a:lstStyle/>
          <a:p>
            <a:pPr algn="just">
              <a:lnSpc>
                <a:spcPct val="150000"/>
              </a:lnSpc>
            </a:pPr>
            <a:r>
              <a:rPr lang="es-ES" dirty="0">
                <a:solidFill>
                  <a:schemeClr val="bg1"/>
                </a:solidFill>
              </a:rPr>
              <a:t>Cuando revisa todo lo que hay en registro de productos sacados se tienes que dirigir a donde diga “Registro de productos sacados”, en esta página lo que se muestra son todos los productos que se han sacado y tiene una opción para filtrar registros específicos. Una vez ingresa, la página se muestra de la siguiente forma:</a:t>
            </a:r>
            <a:endParaRPr lang="es-MX" dirty="0">
              <a:solidFill>
                <a:schemeClr val="bg1"/>
              </a:solidFill>
            </a:endParaRPr>
          </a:p>
        </p:txBody>
      </p:sp>
      <p:sp>
        <p:nvSpPr>
          <p:cNvPr id="2" name="Flecha: a la derecha 1">
            <a:extLst>
              <a:ext uri="{FF2B5EF4-FFF2-40B4-BE49-F238E27FC236}">
                <a16:creationId xmlns:a16="http://schemas.microsoft.com/office/drawing/2014/main" id="{84EA48C5-07CE-FF1E-3952-EF28CC70023B}"/>
              </a:ext>
            </a:extLst>
          </p:cNvPr>
          <p:cNvSpPr/>
          <p:nvPr/>
        </p:nvSpPr>
        <p:spPr>
          <a:xfrm rot="2350110">
            <a:off x="1685257" y="2772702"/>
            <a:ext cx="744022" cy="538619"/>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Flecha: a la derecha 2">
            <a:extLst>
              <a:ext uri="{FF2B5EF4-FFF2-40B4-BE49-F238E27FC236}">
                <a16:creationId xmlns:a16="http://schemas.microsoft.com/office/drawing/2014/main" id="{A4E2BFE9-0E17-C7C5-D929-4A31E7205893}"/>
              </a:ext>
            </a:extLst>
          </p:cNvPr>
          <p:cNvSpPr/>
          <p:nvPr/>
        </p:nvSpPr>
        <p:spPr>
          <a:xfrm rot="8768929">
            <a:off x="10133341" y="3143486"/>
            <a:ext cx="744022" cy="538619"/>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Elipse 3">
            <a:extLst>
              <a:ext uri="{FF2B5EF4-FFF2-40B4-BE49-F238E27FC236}">
                <a16:creationId xmlns:a16="http://schemas.microsoft.com/office/drawing/2014/main" id="{3DA812E5-F061-DD12-CE68-B4CDECE5AD8B}"/>
              </a:ext>
            </a:extLst>
          </p:cNvPr>
          <p:cNvSpPr/>
          <p:nvPr/>
        </p:nvSpPr>
        <p:spPr>
          <a:xfrm>
            <a:off x="10466474" y="2078425"/>
            <a:ext cx="1632559" cy="1039661"/>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Botón para filtrar</a:t>
            </a:r>
          </a:p>
        </p:txBody>
      </p:sp>
      <p:sp>
        <p:nvSpPr>
          <p:cNvPr id="5" name="Elipse 4">
            <a:extLst>
              <a:ext uri="{FF2B5EF4-FFF2-40B4-BE49-F238E27FC236}">
                <a16:creationId xmlns:a16="http://schemas.microsoft.com/office/drawing/2014/main" id="{6C43A8F0-2D95-9C36-E3FE-7D4825B520C4}"/>
              </a:ext>
            </a:extLst>
          </p:cNvPr>
          <p:cNvSpPr/>
          <p:nvPr/>
        </p:nvSpPr>
        <p:spPr>
          <a:xfrm>
            <a:off x="0" y="2078425"/>
            <a:ext cx="1632559" cy="1039661"/>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Fechas a filtrar</a:t>
            </a:r>
          </a:p>
        </p:txBody>
      </p:sp>
      <p:sp>
        <p:nvSpPr>
          <p:cNvPr id="6" name="Flecha: a la derecha 5">
            <a:extLst>
              <a:ext uri="{FF2B5EF4-FFF2-40B4-BE49-F238E27FC236}">
                <a16:creationId xmlns:a16="http://schemas.microsoft.com/office/drawing/2014/main" id="{7588841A-C334-0EC9-50F4-D5DA83CA202E}"/>
              </a:ext>
            </a:extLst>
          </p:cNvPr>
          <p:cNvSpPr/>
          <p:nvPr/>
        </p:nvSpPr>
        <p:spPr>
          <a:xfrm rot="20999617">
            <a:off x="4464012" y="5976983"/>
            <a:ext cx="744022" cy="538619"/>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a:extLst>
              <a:ext uri="{FF2B5EF4-FFF2-40B4-BE49-F238E27FC236}">
                <a16:creationId xmlns:a16="http://schemas.microsoft.com/office/drawing/2014/main" id="{F462D48C-9C34-3FA8-F9DB-3236E7D07B41}"/>
              </a:ext>
            </a:extLst>
          </p:cNvPr>
          <p:cNvSpPr/>
          <p:nvPr/>
        </p:nvSpPr>
        <p:spPr>
          <a:xfrm>
            <a:off x="2387683" y="5674669"/>
            <a:ext cx="1924683" cy="1039661"/>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Botón para crear Excel</a:t>
            </a:r>
          </a:p>
        </p:txBody>
      </p:sp>
    </p:spTree>
    <p:extLst>
      <p:ext uri="{BB962C8B-B14F-4D97-AF65-F5344CB8AC3E}">
        <p14:creationId xmlns:p14="http://schemas.microsoft.com/office/powerpoint/2010/main" val="737575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3DD5DD7F-124C-7923-A8CF-35E341AFF7AC}"/>
              </a:ext>
            </a:extLst>
          </p:cNvPr>
          <p:cNvSpPr txBox="1"/>
          <p:nvPr/>
        </p:nvSpPr>
        <p:spPr>
          <a:xfrm>
            <a:off x="324719" y="511137"/>
            <a:ext cx="11542558" cy="872547"/>
          </a:xfrm>
          <a:prstGeom prst="rect">
            <a:avLst/>
          </a:prstGeom>
          <a:solidFill>
            <a:srgbClr val="005D7F">
              <a:alpha val="65098"/>
            </a:srgbClr>
          </a:solidFill>
        </p:spPr>
        <p:txBody>
          <a:bodyPr wrap="square" rtlCol="0">
            <a:spAutoFit/>
          </a:bodyPr>
          <a:lstStyle/>
          <a:p>
            <a:pPr algn="just">
              <a:lnSpc>
                <a:spcPct val="150000"/>
              </a:lnSpc>
            </a:pPr>
            <a:r>
              <a:rPr lang="es-ES" dirty="0">
                <a:solidFill>
                  <a:schemeClr val="bg1"/>
                </a:solidFill>
              </a:rPr>
              <a:t>Como se pudo observar en la imagen anterior, también se pueden eliminar y borrar productos, equipos o mobiliario de almacén, o en otro caso modificar como se muestra a continuación:</a:t>
            </a:r>
            <a:endParaRPr lang="es-MX" dirty="0">
              <a:solidFill>
                <a:schemeClr val="bg1"/>
              </a:solidFill>
            </a:endParaRPr>
          </a:p>
        </p:txBody>
      </p:sp>
      <p:pic>
        <p:nvPicPr>
          <p:cNvPr id="10" name="Imagen 9">
            <a:extLst>
              <a:ext uri="{FF2B5EF4-FFF2-40B4-BE49-F238E27FC236}">
                <a16:creationId xmlns:a16="http://schemas.microsoft.com/office/drawing/2014/main" id="{ABB04E5C-2E50-7245-F5A2-A5682891E5C7}"/>
              </a:ext>
            </a:extLst>
          </p:cNvPr>
          <p:cNvPicPr>
            <a:picLocks noChangeAspect="1"/>
          </p:cNvPicPr>
          <p:nvPr/>
        </p:nvPicPr>
        <p:blipFill rotWithShape="1">
          <a:blip r:embed="rId2"/>
          <a:srcRect l="18279" t="39887" r="15998" b="26601"/>
          <a:stretch/>
        </p:blipFill>
        <p:spPr>
          <a:xfrm>
            <a:off x="1168360" y="2016336"/>
            <a:ext cx="9855278" cy="2825328"/>
          </a:xfrm>
          <a:prstGeom prst="rect">
            <a:avLst/>
          </a:prstGeom>
        </p:spPr>
      </p:pic>
      <p:sp>
        <p:nvSpPr>
          <p:cNvPr id="11" name="CuadroTexto 10">
            <a:extLst>
              <a:ext uri="{FF2B5EF4-FFF2-40B4-BE49-F238E27FC236}">
                <a16:creationId xmlns:a16="http://schemas.microsoft.com/office/drawing/2014/main" id="{7C1CAFE6-43F8-63BC-8A54-9C3B538E76DC}"/>
              </a:ext>
            </a:extLst>
          </p:cNvPr>
          <p:cNvSpPr txBox="1"/>
          <p:nvPr/>
        </p:nvSpPr>
        <p:spPr>
          <a:xfrm>
            <a:off x="2994851" y="5234421"/>
            <a:ext cx="6202295" cy="457048"/>
          </a:xfrm>
          <a:prstGeom prst="rect">
            <a:avLst/>
          </a:prstGeom>
          <a:solidFill>
            <a:srgbClr val="005D7F">
              <a:alpha val="65098"/>
            </a:srgbClr>
          </a:solidFill>
        </p:spPr>
        <p:txBody>
          <a:bodyPr wrap="square" rtlCol="0">
            <a:spAutoFit/>
          </a:bodyPr>
          <a:lstStyle/>
          <a:p>
            <a:pPr algn="just">
              <a:lnSpc>
                <a:spcPct val="150000"/>
              </a:lnSpc>
            </a:pPr>
            <a:r>
              <a:rPr lang="es-ES" dirty="0">
                <a:solidFill>
                  <a:schemeClr val="bg1"/>
                </a:solidFill>
              </a:rPr>
              <a:t>También se pueden editar las facturas en caso de necesitarlo.</a:t>
            </a:r>
            <a:endParaRPr lang="es-MX" dirty="0">
              <a:solidFill>
                <a:schemeClr val="bg1"/>
              </a:solidFill>
            </a:endParaRPr>
          </a:p>
        </p:txBody>
      </p:sp>
    </p:spTree>
    <p:extLst>
      <p:ext uri="{BB962C8B-B14F-4D97-AF65-F5344CB8AC3E}">
        <p14:creationId xmlns:p14="http://schemas.microsoft.com/office/powerpoint/2010/main" val="1652111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5080C43D-27B9-069F-A344-8BC0EEB35FAD}"/>
              </a:ext>
            </a:extLst>
          </p:cNvPr>
          <p:cNvSpPr txBox="1"/>
          <p:nvPr/>
        </p:nvSpPr>
        <p:spPr>
          <a:xfrm>
            <a:off x="324721" y="293984"/>
            <a:ext cx="6025975" cy="872547"/>
          </a:xfrm>
          <a:prstGeom prst="rect">
            <a:avLst/>
          </a:prstGeom>
          <a:solidFill>
            <a:srgbClr val="005D7F">
              <a:alpha val="65098"/>
            </a:srgbClr>
          </a:solidFill>
        </p:spPr>
        <p:txBody>
          <a:bodyPr wrap="square" rtlCol="0">
            <a:spAutoFit/>
          </a:bodyPr>
          <a:lstStyle/>
          <a:p>
            <a:pPr algn="ctr">
              <a:lnSpc>
                <a:spcPct val="150000"/>
              </a:lnSpc>
            </a:pPr>
            <a:r>
              <a:rPr lang="es-ES" dirty="0">
                <a:solidFill>
                  <a:schemeClr val="bg1"/>
                </a:solidFill>
              </a:rPr>
              <a:t>Para imprimir un Excel del inventario actual tiene que hacer clic en el siguiente botón:</a:t>
            </a:r>
            <a:endParaRPr lang="es-MX" dirty="0">
              <a:solidFill>
                <a:schemeClr val="bg1"/>
              </a:solidFill>
            </a:endParaRPr>
          </a:p>
        </p:txBody>
      </p:sp>
      <p:pic>
        <p:nvPicPr>
          <p:cNvPr id="16" name="Imagen 15">
            <a:extLst>
              <a:ext uri="{FF2B5EF4-FFF2-40B4-BE49-F238E27FC236}">
                <a16:creationId xmlns:a16="http://schemas.microsoft.com/office/drawing/2014/main" id="{C689A324-EC07-7606-E0B0-E9F65D212A76}"/>
              </a:ext>
            </a:extLst>
          </p:cNvPr>
          <p:cNvPicPr>
            <a:picLocks noChangeAspect="1"/>
          </p:cNvPicPr>
          <p:nvPr/>
        </p:nvPicPr>
        <p:blipFill rotWithShape="1">
          <a:blip r:embed="rId2"/>
          <a:srcRect l="7602" t="48218" r="5582" b="10118"/>
          <a:stretch/>
        </p:blipFill>
        <p:spPr>
          <a:xfrm>
            <a:off x="803753" y="1565754"/>
            <a:ext cx="10584493" cy="2855934"/>
          </a:xfrm>
          <a:prstGeom prst="rect">
            <a:avLst/>
          </a:prstGeom>
        </p:spPr>
      </p:pic>
      <p:sp>
        <p:nvSpPr>
          <p:cNvPr id="17" name="Flecha: a la derecha 16">
            <a:extLst>
              <a:ext uri="{FF2B5EF4-FFF2-40B4-BE49-F238E27FC236}">
                <a16:creationId xmlns:a16="http://schemas.microsoft.com/office/drawing/2014/main" id="{C2AC3391-C4B2-E502-D292-7573845959F6}"/>
              </a:ext>
            </a:extLst>
          </p:cNvPr>
          <p:cNvSpPr/>
          <p:nvPr/>
        </p:nvSpPr>
        <p:spPr>
          <a:xfrm rot="18388208">
            <a:off x="3337709" y="4197827"/>
            <a:ext cx="1184188" cy="695194"/>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CuadroTexto 17">
            <a:extLst>
              <a:ext uri="{FF2B5EF4-FFF2-40B4-BE49-F238E27FC236}">
                <a16:creationId xmlns:a16="http://schemas.microsoft.com/office/drawing/2014/main" id="{923C40BD-790E-51DA-E9D3-BFF07AB715CD}"/>
              </a:ext>
            </a:extLst>
          </p:cNvPr>
          <p:cNvSpPr txBox="1"/>
          <p:nvPr/>
        </p:nvSpPr>
        <p:spPr>
          <a:xfrm>
            <a:off x="5362271" y="5228180"/>
            <a:ext cx="6025975" cy="1288045"/>
          </a:xfrm>
          <a:prstGeom prst="rect">
            <a:avLst/>
          </a:prstGeom>
          <a:solidFill>
            <a:srgbClr val="005D7F">
              <a:alpha val="65098"/>
            </a:srgbClr>
          </a:solidFill>
        </p:spPr>
        <p:txBody>
          <a:bodyPr wrap="square" rtlCol="0">
            <a:spAutoFit/>
          </a:bodyPr>
          <a:lstStyle/>
          <a:p>
            <a:pPr algn="ctr">
              <a:lnSpc>
                <a:spcPct val="150000"/>
              </a:lnSpc>
            </a:pPr>
            <a:r>
              <a:rPr lang="es-ES" dirty="0">
                <a:solidFill>
                  <a:schemeClr val="bg1"/>
                </a:solidFill>
              </a:rPr>
              <a:t>Cuando hace clic en este botón, imprime un archivo Excel que se manda a la carpeta de descargas dentro de la computadora. </a:t>
            </a:r>
            <a:endParaRPr lang="es-MX" dirty="0">
              <a:solidFill>
                <a:schemeClr val="bg1"/>
              </a:solidFill>
            </a:endParaRPr>
          </a:p>
        </p:txBody>
      </p:sp>
    </p:spTree>
    <p:extLst>
      <p:ext uri="{BB962C8B-B14F-4D97-AF65-F5344CB8AC3E}">
        <p14:creationId xmlns:p14="http://schemas.microsoft.com/office/powerpoint/2010/main" val="400621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D431F8A3-DB5E-DF49-CF33-3B5E08E68B30}"/>
              </a:ext>
            </a:extLst>
          </p:cNvPr>
          <p:cNvSpPr txBox="1"/>
          <p:nvPr/>
        </p:nvSpPr>
        <p:spPr>
          <a:xfrm>
            <a:off x="324721" y="293984"/>
            <a:ext cx="6025975" cy="872547"/>
          </a:xfrm>
          <a:prstGeom prst="rect">
            <a:avLst/>
          </a:prstGeom>
          <a:solidFill>
            <a:srgbClr val="005D7F">
              <a:alpha val="65098"/>
            </a:srgbClr>
          </a:solidFill>
        </p:spPr>
        <p:txBody>
          <a:bodyPr wrap="square" rtlCol="0">
            <a:spAutoFit/>
          </a:bodyPr>
          <a:lstStyle/>
          <a:p>
            <a:pPr algn="ctr">
              <a:lnSpc>
                <a:spcPct val="150000"/>
              </a:lnSpc>
            </a:pPr>
            <a:r>
              <a:rPr lang="es-ES" dirty="0">
                <a:solidFill>
                  <a:schemeClr val="bg1"/>
                </a:solidFill>
              </a:rPr>
              <a:t>También se pueden crear algunas responsivas para el encargado que desee crear una.</a:t>
            </a:r>
            <a:endParaRPr lang="es-MX" dirty="0">
              <a:solidFill>
                <a:schemeClr val="bg1"/>
              </a:solidFill>
            </a:endParaRPr>
          </a:p>
        </p:txBody>
      </p:sp>
      <p:pic>
        <p:nvPicPr>
          <p:cNvPr id="9" name="Imagen 8" descr="Interfaz de usuario gráfica&#10;&#10;Descripción generada automáticamente">
            <a:extLst>
              <a:ext uri="{FF2B5EF4-FFF2-40B4-BE49-F238E27FC236}">
                <a16:creationId xmlns:a16="http://schemas.microsoft.com/office/drawing/2014/main" id="{D5FF713E-D4DD-8B14-6069-A2E8FDFA623A}"/>
              </a:ext>
            </a:extLst>
          </p:cNvPr>
          <p:cNvPicPr>
            <a:picLocks noChangeAspect="1"/>
          </p:cNvPicPr>
          <p:nvPr/>
        </p:nvPicPr>
        <p:blipFill>
          <a:blip r:embed="rId2"/>
          <a:stretch>
            <a:fillRect/>
          </a:stretch>
        </p:blipFill>
        <p:spPr>
          <a:xfrm>
            <a:off x="1480159" y="1442136"/>
            <a:ext cx="9231682" cy="4640226"/>
          </a:xfrm>
          <a:prstGeom prst="rect">
            <a:avLst/>
          </a:prstGeom>
        </p:spPr>
      </p:pic>
      <p:sp>
        <p:nvSpPr>
          <p:cNvPr id="2" name="Flecha: a la derecha 1">
            <a:extLst>
              <a:ext uri="{FF2B5EF4-FFF2-40B4-BE49-F238E27FC236}">
                <a16:creationId xmlns:a16="http://schemas.microsoft.com/office/drawing/2014/main" id="{33C3A568-BD5C-3498-CC0E-1987859C21F5}"/>
              </a:ext>
            </a:extLst>
          </p:cNvPr>
          <p:cNvSpPr/>
          <p:nvPr/>
        </p:nvSpPr>
        <p:spPr>
          <a:xfrm rot="18183587">
            <a:off x="1933438" y="3704608"/>
            <a:ext cx="887260" cy="504173"/>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Elipse 2">
            <a:extLst>
              <a:ext uri="{FF2B5EF4-FFF2-40B4-BE49-F238E27FC236}">
                <a16:creationId xmlns:a16="http://schemas.microsoft.com/office/drawing/2014/main" id="{1EAF9B56-6163-DDF3-9389-F9F1CE116DC4}"/>
              </a:ext>
            </a:extLst>
          </p:cNvPr>
          <p:cNvSpPr/>
          <p:nvPr/>
        </p:nvSpPr>
        <p:spPr>
          <a:xfrm>
            <a:off x="1127341" y="4434214"/>
            <a:ext cx="1906045" cy="981650"/>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Tipo de responsiva</a:t>
            </a:r>
          </a:p>
        </p:txBody>
      </p:sp>
      <p:sp>
        <p:nvSpPr>
          <p:cNvPr id="4" name="Flecha: a la derecha 3">
            <a:extLst>
              <a:ext uri="{FF2B5EF4-FFF2-40B4-BE49-F238E27FC236}">
                <a16:creationId xmlns:a16="http://schemas.microsoft.com/office/drawing/2014/main" id="{0B1FCFAC-1BE8-B15C-CBE7-B1E005374263}"/>
              </a:ext>
            </a:extLst>
          </p:cNvPr>
          <p:cNvSpPr/>
          <p:nvPr/>
        </p:nvSpPr>
        <p:spPr>
          <a:xfrm rot="14047322">
            <a:off x="8899995" y="3882060"/>
            <a:ext cx="887260" cy="504173"/>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Elipse 4">
            <a:extLst>
              <a:ext uri="{FF2B5EF4-FFF2-40B4-BE49-F238E27FC236}">
                <a16:creationId xmlns:a16="http://schemas.microsoft.com/office/drawing/2014/main" id="{D8413438-1971-328B-A031-1AB73B0BB446}"/>
              </a:ext>
            </a:extLst>
          </p:cNvPr>
          <p:cNvSpPr/>
          <p:nvPr/>
        </p:nvSpPr>
        <p:spPr>
          <a:xfrm>
            <a:off x="9109554" y="4466019"/>
            <a:ext cx="2054269" cy="981650"/>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Encargado de la responsiva</a:t>
            </a:r>
          </a:p>
        </p:txBody>
      </p:sp>
    </p:spTree>
    <p:extLst>
      <p:ext uri="{BB962C8B-B14F-4D97-AF65-F5344CB8AC3E}">
        <p14:creationId xmlns:p14="http://schemas.microsoft.com/office/powerpoint/2010/main" val="58489403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C00665B-EC66-19A0-91D2-388090D208F2}"/>
              </a:ext>
            </a:extLst>
          </p:cNvPr>
          <p:cNvPicPr>
            <a:picLocks noChangeAspect="1"/>
          </p:cNvPicPr>
          <p:nvPr/>
        </p:nvPicPr>
        <p:blipFill>
          <a:blip r:embed="rId2"/>
          <a:stretch>
            <a:fillRect/>
          </a:stretch>
        </p:blipFill>
        <p:spPr>
          <a:xfrm>
            <a:off x="1279264" y="1600177"/>
            <a:ext cx="9633471" cy="4842182"/>
          </a:xfrm>
          <a:prstGeom prst="rect">
            <a:avLst/>
          </a:prstGeom>
        </p:spPr>
      </p:pic>
      <p:sp>
        <p:nvSpPr>
          <p:cNvPr id="4" name="CuadroTexto 3">
            <a:extLst>
              <a:ext uri="{FF2B5EF4-FFF2-40B4-BE49-F238E27FC236}">
                <a16:creationId xmlns:a16="http://schemas.microsoft.com/office/drawing/2014/main" id="{64184544-B211-D0D8-4EA9-E050A71CF7C0}"/>
              </a:ext>
            </a:extLst>
          </p:cNvPr>
          <p:cNvSpPr txBox="1"/>
          <p:nvPr/>
        </p:nvSpPr>
        <p:spPr>
          <a:xfrm>
            <a:off x="1279263" y="415641"/>
            <a:ext cx="9633471" cy="872547"/>
          </a:xfrm>
          <a:prstGeom prst="rect">
            <a:avLst/>
          </a:prstGeom>
          <a:solidFill>
            <a:srgbClr val="005D7F">
              <a:alpha val="65098"/>
            </a:srgbClr>
          </a:solidFill>
        </p:spPr>
        <p:txBody>
          <a:bodyPr wrap="square" rtlCol="0">
            <a:spAutoFit/>
          </a:bodyPr>
          <a:lstStyle/>
          <a:p>
            <a:pPr algn="ctr">
              <a:lnSpc>
                <a:spcPct val="150000"/>
              </a:lnSpc>
            </a:pPr>
            <a:r>
              <a:rPr lang="es-ES" dirty="0">
                <a:solidFill>
                  <a:schemeClr val="bg1"/>
                </a:solidFill>
              </a:rPr>
              <a:t>También se pueden añadir empleados (esto solo lo puede realizar un empleado de sistemas o un usuario al que se le hayan asignado los permisos) y la página le aparecerá de la siguiente forma:</a:t>
            </a:r>
            <a:endParaRPr lang="es-MX" dirty="0">
              <a:solidFill>
                <a:schemeClr val="bg1"/>
              </a:solidFill>
            </a:endParaRPr>
          </a:p>
        </p:txBody>
      </p:sp>
      <p:sp>
        <p:nvSpPr>
          <p:cNvPr id="5" name="Flecha: a la derecha 4">
            <a:extLst>
              <a:ext uri="{FF2B5EF4-FFF2-40B4-BE49-F238E27FC236}">
                <a16:creationId xmlns:a16="http://schemas.microsoft.com/office/drawing/2014/main" id="{FEED0EFD-38DF-81FA-67DA-F135CFC477AC}"/>
              </a:ext>
            </a:extLst>
          </p:cNvPr>
          <p:cNvSpPr/>
          <p:nvPr/>
        </p:nvSpPr>
        <p:spPr>
          <a:xfrm>
            <a:off x="3294345" y="3303740"/>
            <a:ext cx="1027134" cy="441542"/>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Flecha: a la derecha 5">
            <a:extLst>
              <a:ext uri="{FF2B5EF4-FFF2-40B4-BE49-F238E27FC236}">
                <a16:creationId xmlns:a16="http://schemas.microsoft.com/office/drawing/2014/main" id="{25A45A1E-1407-4F9A-183C-CEC4E01D2440}"/>
              </a:ext>
            </a:extLst>
          </p:cNvPr>
          <p:cNvSpPr/>
          <p:nvPr/>
        </p:nvSpPr>
        <p:spPr>
          <a:xfrm rot="10800000">
            <a:off x="7828767" y="3933586"/>
            <a:ext cx="1139868" cy="525680"/>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Flecha: a la derecha 8">
            <a:extLst>
              <a:ext uri="{FF2B5EF4-FFF2-40B4-BE49-F238E27FC236}">
                <a16:creationId xmlns:a16="http://schemas.microsoft.com/office/drawing/2014/main" id="{2659C4E7-D05D-B252-3F4A-138C8BF3C62B}"/>
              </a:ext>
            </a:extLst>
          </p:cNvPr>
          <p:cNvSpPr/>
          <p:nvPr/>
        </p:nvSpPr>
        <p:spPr>
          <a:xfrm>
            <a:off x="3294345" y="4582863"/>
            <a:ext cx="1027134" cy="441542"/>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Elipse 11">
            <a:extLst>
              <a:ext uri="{FF2B5EF4-FFF2-40B4-BE49-F238E27FC236}">
                <a16:creationId xmlns:a16="http://schemas.microsoft.com/office/drawing/2014/main" id="{C6686FC3-7565-B8DA-1653-0CCD51091F8D}"/>
              </a:ext>
            </a:extLst>
          </p:cNvPr>
          <p:cNvSpPr/>
          <p:nvPr/>
        </p:nvSpPr>
        <p:spPr>
          <a:xfrm>
            <a:off x="964504" y="2884118"/>
            <a:ext cx="2206189" cy="108976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Nombre completo del empleado</a:t>
            </a:r>
          </a:p>
        </p:txBody>
      </p:sp>
      <p:sp>
        <p:nvSpPr>
          <p:cNvPr id="13" name="Elipse 12">
            <a:extLst>
              <a:ext uri="{FF2B5EF4-FFF2-40B4-BE49-F238E27FC236}">
                <a16:creationId xmlns:a16="http://schemas.microsoft.com/office/drawing/2014/main" id="{A4B670A5-C135-237F-DB41-7080CD5524EB}"/>
              </a:ext>
            </a:extLst>
          </p:cNvPr>
          <p:cNvSpPr/>
          <p:nvPr/>
        </p:nvSpPr>
        <p:spPr>
          <a:xfrm>
            <a:off x="9256733" y="3556864"/>
            <a:ext cx="2116899" cy="1279123"/>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Área a la que pertenece el empleado</a:t>
            </a:r>
          </a:p>
        </p:txBody>
      </p:sp>
      <p:sp>
        <p:nvSpPr>
          <p:cNvPr id="14" name="Elipse 13">
            <a:extLst>
              <a:ext uri="{FF2B5EF4-FFF2-40B4-BE49-F238E27FC236}">
                <a16:creationId xmlns:a16="http://schemas.microsoft.com/office/drawing/2014/main" id="{8F674012-6C82-7DFD-4A3A-BA25FCDE4BCF}"/>
              </a:ext>
            </a:extLst>
          </p:cNvPr>
          <p:cNvSpPr/>
          <p:nvPr/>
        </p:nvSpPr>
        <p:spPr>
          <a:xfrm>
            <a:off x="1266737" y="4248361"/>
            <a:ext cx="1739510" cy="1110545"/>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Jefe del empleado</a:t>
            </a:r>
          </a:p>
        </p:txBody>
      </p:sp>
    </p:spTree>
    <p:extLst>
      <p:ext uri="{BB962C8B-B14F-4D97-AF65-F5344CB8AC3E}">
        <p14:creationId xmlns:p14="http://schemas.microsoft.com/office/powerpoint/2010/main" val="135204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B9B8D2D8-CEB0-9E90-D041-463B8F132AD5}"/>
              </a:ext>
            </a:extLst>
          </p:cNvPr>
          <p:cNvSpPr txBox="1"/>
          <p:nvPr/>
        </p:nvSpPr>
        <p:spPr>
          <a:xfrm>
            <a:off x="1279263" y="415641"/>
            <a:ext cx="9633471" cy="872547"/>
          </a:xfrm>
          <a:prstGeom prst="rect">
            <a:avLst/>
          </a:prstGeom>
          <a:solidFill>
            <a:srgbClr val="005D7F">
              <a:alpha val="65098"/>
            </a:srgbClr>
          </a:solidFill>
        </p:spPr>
        <p:txBody>
          <a:bodyPr wrap="square" rtlCol="0">
            <a:spAutoFit/>
          </a:bodyPr>
          <a:lstStyle/>
          <a:p>
            <a:pPr algn="ctr">
              <a:lnSpc>
                <a:spcPct val="150000"/>
              </a:lnSpc>
            </a:pPr>
            <a:r>
              <a:rPr lang="es-ES" dirty="0">
                <a:solidFill>
                  <a:schemeClr val="bg1"/>
                </a:solidFill>
              </a:rPr>
              <a:t>También se pueden añadir usuarios (esto solo lo puede realizar un empleado de sistemas o un usuario al que se le hayan asignado los permisos) y la página le aparecerá de la siguiente forma:</a:t>
            </a:r>
            <a:endParaRPr lang="es-MX" dirty="0">
              <a:solidFill>
                <a:schemeClr val="bg1"/>
              </a:solidFill>
            </a:endParaRPr>
          </a:p>
        </p:txBody>
      </p:sp>
      <p:pic>
        <p:nvPicPr>
          <p:cNvPr id="16" name="Imagen 15" descr="Imagen que contiene exterior, camino, parque, señal&#10;&#10;Descripción generada automáticamente">
            <a:extLst>
              <a:ext uri="{FF2B5EF4-FFF2-40B4-BE49-F238E27FC236}">
                <a16:creationId xmlns:a16="http://schemas.microsoft.com/office/drawing/2014/main" id="{AD1228AA-9D40-414C-6C6C-5DBA7D1DB457}"/>
              </a:ext>
            </a:extLst>
          </p:cNvPr>
          <p:cNvPicPr>
            <a:picLocks noChangeAspect="1"/>
          </p:cNvPicPr>
          <p:nvPr/>
        </p:nvPicPr>
        <p:blipFill>
          <a:blip r:embed="rId2"/>
          <a:stretch>
            <a:fillRect/>
          </a:stretch>
        </p:blipFill>
        <p:spPr>
          <a:xfrm>
            <a:off x="1279263" y="1542345"/>
            <a:ext cx="9633471" cy="4842182"/>
          </a:xfrm>
          <a:prstGeom prst="rect">
            <a:avLst/>
          </a:prstGeom>
        </p:spPr>
      </p:pic>
      <p:sp>
        <p:nvSpPr>
          <p:cNvPr id="2" name="Flecha: a la derecha 1">
            <a:extLst>
              <a:ext uri="{FF2B5EF4-FFF2-40B4-BE49-F238E27FC236}">
                <a16:creationId xmlns:a16="http://schemas.microsoft.com/office/drawing/2014/main" id="{23A4CB41-829C-F886-7C16-C3ED245ACEFD}"/>
              </a:ext>
            </a:extLst>
          </p:cNvPr>
          <p:cNvSpPr/>
          <p:nvPr/>
        </p:nvSpPr>
        <p:spPr>
          <a:xfrm>
            <a:off x="3106454" y="4734838"/>
            <a:ext cx="1252603" cy="580817"/>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Elipse 2">
            <a:extLst>
              <a:ext uri="{FF2B5EF4-FFF2-40B4-BE49-F238E27FC236}">
                <a16:creationId xmlns:a16="http://schemas.microsoft.com/office/drawing/2014/main" id="{9EAED9BF-EF38-534E-A4FA-A8DCECC430B7}"/>
              </a:ext>
            </a:extLst>
          </p:cNvPr>
          <p:cNvSpPr/>
          <p:nvPr/>
        </p:nvSpPr>
        <p:spPr>
          <a:xfrm>
            <a:off x="1279263" y="4240059"/>
            <a:ext cx="1752036" cy="1570373"/>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Módulos a los que podrá acceder el usuario</a:t>
            </a:r>
          </a:p>
        </p:txBody>
      </p:sp>
      <p:sp>
        <p:nvSpPr>
          <p:cNvPr id="4" name="Elipse 3">
            <a:extLst>
              <a:ext uri="{FF2B5EF4-FFF2-40B4-BE49-F238E27FC236}">
                <a16:creationId xmlns:a16="http://schemas.microsoft.com/office/drawing/2014/main" id="{0E0A7CC1-D8C1-DC18-9536-F802EDB000EA}"/>
              </a:ext>
            </a:extLst>
          </p:cNvPr>
          <p:cNvSpPr/>
          <p:nvPr/>
        </p:nvSpPr>
        <p:spPr>
          <a:xfrm>
            <a:off x="1279263" y="1638599"/>
            <a:ext cx="2167003" cy="1252603"/>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Empleado registrado previamente</a:t>
            </a:r>
          </a:p>
        </p:txBody>
      </p:sp>
      <p:sp>
        <p:nvSpPr>
          <p:cNvPr id="5" name="Flecha: a la derecha 4">
            <a:extLst>
              <a:ext uri="{FF2B5EF4-FFF2-40B4-BE49-F238E27FC236}">
                <a16:creationId xmlns:a16="http://schemas.microsoft.com/office/drawing/2014/main" id="{0A584943-F10B-E55E-BE0E-54CEE46C951B}"/>
              </a:ext>
            </a:extLst>
          </p:cNvPr>
          <p:cNvSpPr/>
          <p:nvPr/>
        </p:nvSpPr>
        <p:spPr>
          <a:xfrm>
            <a:off x="3446266" y="2600793"/>
            <a:ext cx="977030" cy="580817"/>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Elipse 5">
            <a:extLst>
              <a:ext uri="{FF2B5EF4-FFF2-40B4-BE49-F238E27FC236}">
                <a16:creationId xmlns:a16="http://schemas.microsoft.com/office/drawing/2014/main" id="{66C75D78-8C1A-88AE-1FFF-E066F2E4EEAB}"/>
              </a:ext>
            </a:extLst>
          </p:cNvPr>
          <p:cNvSpPr/>
          <p:nvPr/>
        </p:nvSpPr>
        <p:spPr>
          <a:xfrm>
            <a:off x="8467595" y="2137330"/>
            <a:ext cx="2029216" cy="1312101"/>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Usuario con el que se va a acceder al sistema</a:t>
            </a:r>
          </a:p>
        </p:txBody>
      </p:sp>
      <p:sp>
        <p:nvSpPr>
          <p:cNvPr id="7" name="Flecha: a la derecha 6">
            <a:extLst>
              <a:ext uri="{FF2B5EF4-FFF2-40B4-BE49-F238E27FC236}">
                <a16:creationId xmlns:a16="http://schemas.microsoft.com/office/drawing/2014/main" id="{D9CC4BA4-AB17-7BDA-DF6D-0F68420A90D8}"/>
              </a:ext>
            </a:extLst>
          </p:cNvPr>
          <p:cNvSpPr/>
          <p:nvPr/>
        </p:nvSpPr>
        <p:spPr>
          <a:xfrm rot="10800000">
            <a:off x="7538105" y="3330873"/>
            <a:ext cx="1240076" cy="531950"/>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a:extLst>
              <a:ext uri="{FF2B5EF4-FFF2-40B4-BE49-F238E27FC236}">
                <a16:creationId xmlns:a16="http://schemas.microsoft.com/office/drawing/2014/main" id="{F8487E38-A54C-1A9D-2D54-7B41FAF64D45}"/>
              </a:ext>
            </a:extLst>
          </p:cNvPr>
          <p:cNvSpPr/>
          <p:nvPr/>
        </p:nvSpPr>
        <p:spPr>
          <a:xfrm>
            <a:off x="8804841" y="4708143"/>
            <a:ext cx="1916482" cy="121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Contraseña para acceder al sistema</a:t>
            </a:r>
          </a:p>
        </p:txBody>
      </p:sp>
      <p:sp>
        <p:nvSpPr>
          <p:cNvPr id="9" name="Flecha: a la derecha 8">
            <a:extLst>
              <a:ext uri="{FF2B5EF4-FFF2-40B4-BE49-F238E27FC236}">
                <a16:creationId xmlns:a16="http://schemas.microsoft.com/office/drawing/2014/main" id="{186495BD-4D85-69DA-0B45-27864A70C45D}"/>
              </a:ext>
            </a:extLst>
          </p:cNvPr>
          <p:cNvSpPr/>
          <p:nvPr/>
        </p:nvSpPr>
        <p:spPr>
          <a:xfrm rot="12619843">
            <a:off x="7614886" y="4381314"/>
            <a:ext cx="1114649" cy="494779"/>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652954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7FB92527-BB53-2403-B662-6EFBCE847B61}"/>
              </a:ext>
            </a:extLst>
          </p:cNvPr>
          <p:cNvSpPr txBox="1"/>
          <p:nvPr/>
        </p:nvSpPr>
        <p:spPr>
          <a:xfrm>
            <a:off x="3341791" y="2274838"/>
            <a:ext cx="5508418" cy="2308324"/>
          </a:xfrm>
          <a:prstGeom prst="rect">
            <a:avLst/>
          </a:prstGeom>
          <a:noFill/>
        </p:spPr>
        <p:txBody>
          <a:bodyPr wrap="square" rtlCol="0">
            <a:spAutoFit/>
          </a:bodyPr>
          <a:lstStyle/>
          <a:p>
            <a:pPr algn="ctr"/>
            <a:r>
              <a:rPr lang="es-MX" sz="7200" kern="100" dirty="0">
                <a:solidFill>
                  <a:schemeClr val="bg1"/>
                </a:solidFill>
                <a:latin typeface="Dosis" panose="02010703020202060003" pitchFamily="2" charset="0"/>
                <a:ea typeface="Yu Mincho" panose="02020400000000000000" pitchFamily="18" charset="-128"/>
                <a:cs typeface="Times New Roman" panose="02020603050405020304" pitchFamily="18" charset="0"/>
              </a:rPr>
              <a:t>¡Gracias por tu atención!</a:t>
            </a:r>
            <a:endParaRPr lang="es-MX" sz="7200" kern="100" dirty="0">
              <a:solidFill>
                <a:schemeClr val="bg1"/>
              </a:solidFill>
              <a:effectLst/>
              <a:latin typeface="Dosis" panose="02010703020202060003" pitchFamily="2"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990671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54C2-626D-4E56-A5A3-494CC09D763E}"/>
              </a:ext>
            </a:extLst>
          </p:cNvPr>
          <p:cNvSpPr>
            <a:spLocks noGrp="1"/>
          </p:cNvSpPr>
          <p:nvPr>
            <p:ph type="title"/>
          </p:nvPr>
        </p:nvSpPr>
        <p:spPr>
          <a:xfrm>
            <a:off x="7426304" y="408715"/>
            <a:ext cx="4071181" cy="2509850"/>
          </a:xfrm>
        </p:spPr>
        <p:txBody>
          <a:bodyPr rtlCol="0"/>
          <a:lstStyle/>
          <a:p>
            <a:pPr algn="ctr" rtl="0"/>
            <a:r>
              <a:rPr lang="es-MX" sz="4500" dirty="0"/>
              <a:t>¿Qué es un software de control de inventarios?</a:t>
            </a:r>
          </a:p>
        </p:txBody>
      </p:sp>
      <p:sp>
        <p:nvSpPr>
          <p:cNvPr id="9" name="CuadroTexto 8">
            <a:extLst>
              <a:ext uri="{FF2B5EF4-FFF2-40B4-BE49-F238E27FC236}">
                <a16:creationId xmlns:a16="http://schemas.microsoft.com/office/drawing/2014/main" id="{87137BA3-2083-48FA-0217-7888F2D14CA6}"/>
              </a:ext>
            </a:extLst>
          </p:cNvPr>
          <p:cNvSpPr txBox="1"/>
          <p:nvPr/>
        </p:nvSpPr>
        <p:spPr>
          <a:xfrm>
            <a:off x="263047" y="291987"/>
            <a:ext cx="6275539" cy="6274025"/>
          </a:xfrm>
          <a:prstGeom prst="rect">
            <a:avLst/>
          </a:prstGeom>
          <a:solidFill>
            <a:srgbClr val="005D7F">
              <a:alpha val="65098"/>
            </a:srgbClr>
          </a:solidFill>
        </p:spPr>
        <p:txBody>
          <a:bodyPr wrap="square" rtlCol="0">
            <a:spAutoFit/>
          </a:bodyPr>
          <a:lstStyle/>
          <a:p>
            <a:pPr algn="just">
              <a:lnSpc>
                <a:spcPct val="150000"/>
              </a:lnSpc>
            </a:pPr>
            <a:r>
              <a:rPr lang="es-ES" dirty="0">
                <a:solidFill>
                  <a:schemeClr val="bg1"/>
                </a:solidFill>
              </a:rPr>
              <a:t>Un software de gestión de inventarios es como una herramienta digital muy necesaria para cualquier empresa que quiera llevar un control minucioso y eficaz de lo que tiene en su almacén. Con este tipo de programa, se puede llevar un registro completo de los productos que se tienen, así como de lo que entra y sale del inventario.</a:t>
            </a:r>
          </a:p>
          <a:p>
            <a:pPr algn="just">
              <a:lnSpc>
                <a:spcPct val="150000"/>
              </a:lnSpc>
            </a:pPr>
            <a:r>
              <a:rPr lang="es-ES" dirty="0">
                <a:solidFill>
                  <a:schemeClr val="bg1"/>
                </a:solidFill>
              </a:rPr>
              <a:t>Además, esta herramienta puede ayudar a evitar errores, a ahorrar dinero evitando que se tenga demasiado o muy poco inventario, a hacer que tus operaciones sean más eficientes y a tomar decisiones más acertadas para cualquier negocio.</a:t>
            </a:r>
          </a:p>
          <a:p>
            <a:pPr algn="just">
              <a:lnSpc>
                <a:spcPct val="150000"/>
              </a:lnSpc>
            </a:pPr>
            <a:r>
              <a:rPr lang="es-ES" dirty="0">
                <a:solidFill>
                  <a:schemeClr val="bg1"/>
                </a:solidFill>
              </a:rPr>
              <a:t>En resumen, un software de gestión de inventarios es una herramienta fundamental para cualquier empresa que quiera gestionar sus productos de una manera más precisa, eficiente y rentable. A continuación, Mostraremos cómo funciona nuestro software que desarrollamos para la escuela CLARAC.</a:t>
            </a:r>
            <a:endParaRPr lang="es-MX" dirty="0">
              <a:solidFill>
                <a:schemeClr val="bg1"/>
              </a:solidFill>
            </a:endParaRPr>
          </a:p>
        </p:txBody>
      </p:sp>
      <p:pic>
        <p:nvPicPr>
          <p:cNvPr id="1026" name="Picture 2" descr="Cómo hacer un inventario de forma efectiva">
            <a:extLst>
              <a:ext uri="{FF2B5EF4-FFF2-40B4-BE49-F238E27FC236}">
                <a16:creationId xmlns:a16="http://schemas.microsoft.com/office/drawing/2014/main" id="{5BBD44C3-34A4-F104-BBE3-7766AFB7E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6304" y="3427487"/>
            <a:ext cx="4071181" cy="2758859"/>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61643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C92CB97B-39EB-247D-6877-B0BF38666534}"/>
              </a:ext>
            </a:extLst>
          </p:cNvPr>
          <p:cNvSpPr>
            <a:spLocks noGrp="1"/>
          </p:cNvSpPr>
          <p:nvPr>
            <p:ph type="title"/>
          </p:nvPr>
        </p:nvSpPr>
        <p:spPr>
          <a:xfrm>
            <a:off x="118319" y="212113"/>
            <a:ext cx="4071181" cy="2509850"/>
          </a:xfrm>
        </p:spPr>
        <p:txBody>
          <a:bodyPr rtlCol="0"/>
          <a:lstStyle/>
          <a:p>
            <a:pPr algn="ctr" rtl="0"/>
            <a:r>
              <a:rPr lang="es-MX" sz="4500" dirty="0"/>
              <a:t>¿Cómo se puede utilizar?</a:t>
            </a:r>
          </a:p>
        </p:txBody>
      </p:sp>
      <p:sp>
        <p:nvSpPr>
          <p:cNvPr id="12" name="CuadroTexto 11">
            <a:extLst>
              <a:ext uri="{FF2B5EF4-FFF2-40B4-BE49-F238E27FC236}">
                <a16:creationId xmlns:a16="http://schemas.microsoft.com/office/drawing/2014/main" id="{7AAB4382-87D5-FD9D-D1B5-6AE3F9557E45}"/>
              </a:ext>
            </a:extLst>
          </p:cNvPr>
          <p:cNvSpPr txBox="1"/>
          <p:nvPr/>
        </p:nvSpPr>
        <p:spPr>
          <a:xfrm>
            <a:off x="4421686" y="312322"/>
            <a:ext cx="7451578" cy="2119042"/>
          </a:xfrm>
          <a:prstGeom prst="rect">
            <a:avLst/>
          </a:prstGeom>
          <a:solidFill>
            <a:srgbClr val="005D7F">
              <a:alpha val="65098"/>
            </a:srgbClr>
          </a:solidFill>
        </p:spPr>
        <p:txBody>
          <a:bodyPr wrap="square" rtlCol="0">
            <a:spAutoFit/>
          </a:bodyPr>
          <a:lstStyle/>
          <a:p>
            <a:pPr algn="just">
              <a:lnSpc>
                <a:spcPct val="150000"/>
              </a:lnSpc>
            </a:pPr>
            <a:r>
              <a:rPr lang="es-ES" dirty="0">
                <a:solidFill>
                  <a:schemeClr val="bg1"/>
                </a:solidFill>
              </a:rPr>
              <a:t>Para usar este programa, solo necesitas abrir tu navegador web y escribir 'localhost:3001' en la barra de direcciones, no es necesario hacer clic en ningún icono o ventana en el escritorio. El programa se inicia automáticamente. Una vez que haya ingresado esta dirección en la barra de navegación, se abrirá la página de inicio de sesión, que se ve así:</a:t>
            </a:r>
            <a:endParaRPr lang="es-MX" dirty="0">
              <a:solidFill>
                <a:schemeClr val="bg1"/>
              </a:solidFill>
            </a:endParaRPr>
          </a:p>
        </p:txBody>
      </p:sp>
      <p:pic>
        <p:nvPicPr>
          <p:cNvPr id="15" name="Imagen 14" descr="Imagen que contiene exterior, hombre, señal, saltar&#10;&#10;Descripción generada automáticamente">
            <a:extLst>
              <a:ext uri="{FF2B5EF4-FFF2-40B4-BE49-F238E27FC236}">
                <a16:creationId xmlns:a16="http://schemas.microsoft.com/office/drawing/2014/main" id="{FBB5BD95-79EF-E1CD-5DDB-158A1F6A7D15}"/>
              </a:ext>
            </a:extLst>
          </p:cNvPr>
          <p:cNvPicPr>
            <a:picLocks noChangeAspect="1"/>
          </p:cNvPicPr>
          <p:nvPr/>
        </p:nvPicPr>
        <p:blipFill>
          <a:blip r:embed="rId3"/>
          <a:stretch>
            <a:fillRect/>
          </a:stretch>
        </p:blipFill>
        <p:spPr>
          <a:xfrm>
            <a:off x="2106460" y="2635271"/>
            <a:ext cx="7979080" cy="4010616"/>
          </a:xfrm>
          <a:prstGeom prst="rect">
            <a:avLst/>
          </a:prstGeom>
        </p:spPr>
      </p:pic>
      <p:sp>
        <p:nvSpPr>
          <p:cNvPr id="2" name="Flecha: a la derecha 1">
            <a:extLst>
              <a:ext uri="{FF2B5EF4-FFF2-40B4-BE49-F238E27FC236}">
                <a16:creationId xmlns:a16="http://schemas.microsoft.com/office/drawing/2014/main" id="{0D79E84D-8467-9D7C-B3FD-A80B6C63169E}"/>
              </a:ext>
            </a:extLst>
          </p:cNvPr>
          <p:cNvSpPr/>
          <p:nvPr/>
        </p:nvSpPr>
        <p:spPr>
          <a:xfrm>
            <a:off x="3619565" y="4854522"/>
            <a:ext cx="1139869" cy="341280"/>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Flecha: a la derecha 2">
            <a:extLst>
              <a:ext uri="{FF2B5EF4-FFF2-40B4-BE49-F238E27FC236}">
                <a16:creationId xmlns:a16="http://schemas.microsoft.com/office/drawing/2014/main" id="{A28F73B5-FC83-3265-37B4-23A386D43BB6}"/>
              </a:ext>
            </a:extLst>
          </p:cNvPr>
          <p:cNvSpPr/>
          <p:nvPr/>
        </p:nvSpPr>
        <p:spPr>
          <a:xfrm>
            <a:off x="3619565" y="5408924"/>
            <a:ext cx="1139869" cy="341280"/>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Elipse 3">
            <a:extLst>
              <a:ext uri="{FF2B5EF4-FFF2-40B4-BE49-F238E27FC236}">
                <a16:creationId xmlns:a16="http://schemas.microsoft.com/office/drawing/2014/main" id="{1B9D24F8-F47E-F82E-5B97-5BD8E903B07C}"/>
              </a:ext>
            </a:extLst>
          </p:cNvPr>
          <p:cNvSpPr/>
          <p:nvPr/>
        </p:nvSpPr>
        <p:spPr>
          <a:xfrm>
            <a:off x="1941534" y="4496844"/>
            <a:ext cx="1578107" cy="648277"/>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Usuario</a:t>
            </a:r>
          </a:p>
        </p:txBody>
      </p:sp>
      <p:sp>
        <p:nvSpPr>
          <p:cNvPr id="5" name="Elipse 4">
            <a:extLst>
              <a:ext uri="{FF2B5EF4-FFF2-40B4-BE49-F238E27FC236}">
                <a16:creationId xmlns:a16="http://schemas.microsoft.com/office/drawing/2014/main" id="{928F5C0E-4C38-1B17-25A6-39DE4BF6DB78}"/>
              </a:ext>
            </a:extLst>
          </p:cNvPr>
          <p:cNvSpPr/>
          <p:nvPr/>
        </p:nvSpPr>
        <p:spPr>
          <a:xfrm>
            <a:off x="1941534" y="5255425"/>
            <a:ext cx="1578107" cy="648277"/>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t>Contraseña</a:t>
            </a:r>
          </a:p>
        </p:txBody>
      </p:sp>
    </p:spTree>
    <p:extLst>
      <p:ext uri="{BB962C8B-B14F-4D97-AF65-F5344CB8AC3E}">
        <p14:creationId xmlns:p14="http://schemas.microsoft.com/office/powerpoint/2010/main" val="40366974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EA7E572-F0AC-4962-AC8B-24DD8CD61D2D}"/>
              </a:ext>
            </a:extLst>
          </p:cNvPr>
          <p:cNvSpPr>
            <a:spLocks noGrp="1"/>
          </p:cNvSpPr>
          <p:nvPr>
            <p:ph type="title"/>
          </p:nvPr>
        </p:nvSpPr>
        <p:spPr>
          <a:xfrm>
            <a:off x="6826684" y="419243"/>
            <a:ext cx="4493497" cy="602892"/>
          </a:xfrm>
        </p:spPr>
        <p:txBody>
          <a:bodyPr rtlCol="0"/>
          <a:lstStyle/>
          <a:p>
            <a:pPr rtl="0"/>
            <a:r>
              <a:rPr lang="es-MX" dirty="0"/>
              <a:t>¿Qué se puede hacer?</a:t>
            </a:r>
          </a:p>
        </p:txBody>
      </p:sp>
      <p:sp>
        <p:nvSpPr>
          <p:cNvPr id="11" name="CuadroTexto 10">
            <a:extLst>
              <a:ext uri="{FF2B5EF4-FFF2-40B4-BE49-F238E27FC236}">
                <a16:creationId xmlns:a16="http://schemas.microsoft.com/office/drawing/2014/main" id="{3D050D18-1D54-EB6E-580B-D199B80E0819}"/>
              </a:ext>
            </a:extLst>
          </p:cNvPr>
          <p:cNvSpPr txBox="1"/>
          <p:nvPr/>
        </p:nvSpPr>
        <p:spPr>
          <a:xfrm>
            <a:off x="156750" y="419243"/>
            <a:ext cx="6557201" cy="872547"/>
          </a:xfrm>
          <a:prstGeom prst="rect">
            <a:avLst/>
          </a:prstGeom>
          <a:solidFill>
            <a:srgbClr val="005D7F">
              <a:alpha val="65098"/>
            </a:srgbClr>
          </a:solidFill>
        </p:spPr>
        <p:txBody>
          <a:bodyPr wrap="square" rtlCol="0">
            <a:spAutoFit/>
          </a:bodyPr>
          <a:lstStyle/>
          <a:p>
            <a:pPr algn="just">
              <a:lnSpc>
                <a:spcPct val="150000"/>
              </a:lnSpc>
            </a:pPr>
            <a:r>
              <a:rPr lang="es-ES" dirty="0">
                <a:solidFill>
                  <a:schemeClr val="bg1"/>
                </a:solidFill>
              </a:rPr>
              <a:t>Una vez que inicia sesión se pueden observar las distintas áreas a las que se pueden acceder dependiendo del área que seas. </a:t>
            </a:r>
            <a:endParaRPr lang="es-MX" dirty="0">
              <a:solidFill>
                <a:schemeClr val="bg1"/>
              </a:solidFill>
            </a:endParaRPr>
          </a:p>
        </p:txBody>
      </p:sp>
      <p:pic>
        <p:nvPicPr>
          <p:cNvPr id="13" name="Imagen 12" descr="Interfaz de usuario gráfica, Aplicación&#10;&#10;Descripción generada automáticamente">
            <a:extLst>
              <a:ext uri="{FF2B5EF4-FFF2-40B4-BE49-F238E27FC236}">
                <a16:creationId xmlns:a16="http://schemas.microsoft.com/office/drawing/2014/main" id="{4209E19C-FB64-0295-066E-49D938ACCC08}"/>
              </a:ext>
            </a:extLst>
          </p:cNvPr>
          <p:cNvPicPr>
            <a:picLocks noChangeAspect="1"/>
          </p:cNvPicPr>
          <p:nvPr/>
        </p:nvPicPr>
        <p:blipFill>
          <a:blip r:embed="rId3"/>
          <a:stretch>
            <a:fillRect/>
          </a:stretch>
        </p:blipFill>
        <p:spPr>
          <a:xfrm>
            <a:off x="883607" y="1487677"/>
            <a:ext cx="10424786" cy="5203792"/>
          </a:xfrm>
          <a:prstGeom prst="rect">
            <a:avLst/>
          </a:prstGeom>
        </p:spPr>
      </p:pic>
    </p:spTree>
    <p:extLst>
      <p:ext uri="{BB962C8B-B14F-4D97-AF65-F5344CB8AC3E}">
        <p14:creationId xmlns:p14="http://schemas.microsoft.com/office/powerpoint/2010/main" val="321081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de un videojuego&#10;&#10;Descripción generada automáticamente">
            <a:extLst>
              <a:ext uri="{FF2B5EF4-FFF2-40B4-BE49-F238E27FC236}">
                <a16:creationId xmlns:a16="http://schemas.microsoft.com/office/drawing/2014/main" id="{FCA60176-439D-F8C7-B6D8-C7605AEB5BE6}"/>
              </a:ext>
            </a:extLst>
          </p:cNvPr>
          <p:cNvPicPr>
            <a:picLocks noChangeAspect="1"/>
          </p:cNvPicPr>
          <p:nvPr/>
        </p:nvPicPr>
        <p:blipFill>
          <a:blip r:embed="rId2"/>
          <a:stretch>
            <a:fillRect/>
          </a:stretch>
        </p:blipFill>
        <p:spPr>
          <a:xfrm>
            <a:off x="628233" y="680673"/>
            <a:ext cx="10935534" cy="5496654"/>
          </a:xfrm>
          <a:prstGeom prst="rect">
            <a:avLst/>
          </a:prstGeom>
        </p:spPr>
      </p:pic>
      <p:sp>
        <p:nvSpPr>
          <p:cNvPr id="2" name="Flecha: a la derecha 1">
            <a:extLst>
              <a:ext uri="{FF2B5EF4-FFF2-40B4-BE49-F238E27FC236}">
                <a16:creationId xmlns:a16="http://schemas.microsoft.com/office/drawing/2014/main" id="{F23C707C-0F99-5B90-65A6-EBCFF797FDF1}"/>
              </a:ext>
            </a:extLst>
          </p:cNvPr>
          <p:cNvSpPr/>
          <p:nvPr/>
        </p:nvSpPr>
        <p:spPr>
          <a:xfrm>
            <a:off x="2179529" y="4459265"/>
            <a:ext cx="1302707" cy="450937"/>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Elipse 2">
            <a:extLst>
              <a:ext uri="{FF2B5EF4-FFF2-40B4-BE49-F238E27FC236}">
                <a16:creationId xmlns:a16="http://schemas.microsoft.com/office/drawing/2014/main" id="{E59F4457-C937-B76A-F1AB-32A9F4A66797}"/>
              </a:ext>
            </a:extLst>
          </p:cNvPr>
          <p:cNvSpPr/>
          <p:nvPr/>
        </p:nvSpPr>
        <p:spPr>
          <a:xfrm>
            <a:off x="200417" y="3832964"/>
            <a:ext cx="1853852" cy="1528176"/>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Área específica de sistemas</a:t>
            </a:r>
          </a:p>
        </p:txBody>
      </p:sp>
    </p:spTree>
    <p:extLst>
      <p:ext uri="{BB962C8B-B14F-4D97-AF65-F5344CB8AC3E}">
        <p14:creationId xmlns:p14="http://schemas.microsoft.com/office/powerpoint/2010/main" val="163805297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70742FA3-C95F-ED99-1AE7-C1D0D18DF444}"/>
              </a:ext>
            </a:extLst>
          </p:cNvPr>
          <p:cNvSpPr txBox="1"/>
          <p:nvPr/>
        </p:nvSpPr>
        <p:spPr>
          <a:xfrm>
            <a:off x="550189" y="281457"/>
            <a:ext cx="11091621" cy="1288045"/>
          </a:xfrm>
          <a:prstGeom prst="rect">
            <a:avLst/>
          </a:prstGeom>
          <a:solidFill>
            <a:srgbClr val="005D7F">
              <a:alpha val="65098"/>
            </a:srgbClr>
          </a:solidFill>
        </p:spPr>
        <p:txBody>
          <a:bodyPr wrap="square" rtlCol="0">
            <a:spAutoFit/>
          </a:bodyPr>
          <a:lstStyle/>
          <a:p>
            <a:pPr algn="just">
              <a:lnSpc>
                <a:spcPct val="150000"/>
              </a:lnSpc>
            </a:pPr>
            <a:r>
              <a:rPr lang="es-ES" dirty="0">
                <a:solidFill>
                  <a:schemeClr val="bg1"/>
                </a:solidFill>
              </a:rPr>
              <a:t>Si desea añadir un producto, mobiliario o equipo, tiene que hacer clic donde dice “Registrar…” y ya dependiendo lo que necesite añadir se vas a esa sección. Una vez haces clic en “Registrar…” le va a aparecer una página como la siguiente:</a:t>
            </a:r>
            <a:endParaRPr lang="es-MX" dirty="0">
              <a:solidFill>
                <a:schemeClr val="bg1"/>
              </a:solidFill>
            </a:endParaRPr>
          </a:p>
        </p:txBody>
      </p:sp>
      <p:pic>
        <p:nvPicPr>
          <p:cNvPr id="9" name="Imagen 8" descr="Pantalla de video juego&#10;&#10;Descripción generada automáticamente con confianza media">
            <a:extLst>
              <a:ext uri="{FF2B5EF4-FFF2-40B4-BE49-F238E27FC236}">
                <a16:creationId xmlns:a16="http://schemas.microsoft.com/office/drawing/2014/main" id="{FECF1EF9-56FB-4869-9D56-636DFFE2823C}"/>
              </a:ext>
            </a:extLst>
          </p:cNvPr>
          <p:cNvPicPr>
            <a:picLocks noChangeAspect="1"/>
          </p:cNvPicPr>
          <p:nvPr/>
        </p:nvPicPr>
        <p:blipFill>
          <a:blip r:embed="rId2"/>
          <a:stretch>
            <a:fillRect/>
          </a:stretch>
        </p:blipFill>
        <p:spPr>
          <a:xfrm>
            <a:off x="1421702" y="1732341"/>
            <a:ext cx="9348593" cy="4698991"/>
          </a:xfrm>
          <a:prstGeom prst="rect">
            <a:avLst/>
          </a:prstGeom>
        </p:spPr>
      </p:pic>
      <p:sp>
        <p:nvSpPr>
          <p:cNvPr id="2" name="Flecha: a la derecha 1">
            <a:extLst>
              <a:ext uri="{FF2B5EF4-FFF2-40B4-BE49-F238E27FC236}">
                <a16:creationId xmlns:a16="http://schemas.microsoft.com/office/drawing/2014/main" id="{AA3DF773-4E52-5AEF-56DB-83FBA8EEB7AC}"/>
              </a:ext>
            </a:extLst>
          </p:cNvPr>
          <p:cNvSpPr/>
          <p:nvPr/>
        </p:nvSpPr>
        <p:spPr>
          <a:xfrm rot="471153">
            <a:off x="2856889" y="2490252"/>
            <a:ext cx="1340285" cy="463463"/>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Elipse 2">
            <a:extLst>
              <a:ext uri="{FF2B5EF4-FFF2-40B4-BE49-F238E27FC236}">
                <a16:creationId xmlns:a16="http://schemas.microsoft.com/office/drawing/2014/main" id="{64F9A51E-9D16-4DEE-87A0-4E86AA6B7AFA}"/>
              </a:ext>
            </a:extLst>
          </p:cNvPr>
          <p:cNvSpPr/>
          <p:nvPr/>
        </p:nvSpPr>
        <p:spPr>
          <a:xfrm>
            <a:off x="273660" y="1733856"/>
            <a:ext cx="2105329" cy="1334023"/>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Si son productos, aquí lo va a mencionar</a:t>
            </a:r>
          </a:p>
        </p:txBody>
      </p:sp>
      <p:sp>
        <p:nvSpPr>
          <p:cNvPr id="4" name="Flecha: a la derecha 3">
            <a:extLst>
              <a:ext uri="{FF2B5EF4-FFF2-40B4-BE49-F238E27FC236}">
                <a16:creationId xmlns:a16="http://schemas.microsoft.com/office/drawing/2014/main" id="{BA9F27BA-93FC-EAD1-5CF8-3DAC0C799955}"/>
              </a:ext>
            </a:extLst>
          </p:cNvPr>
          <p:cNvSpPr/>
          <p:nvPr/>
        </p:nvSpPr>
        <p:spPr>
          <a:xfrm rot="19764708">
            <a:off x="1421702" y="3519814"/>
            <a:ext cx="795405" cy="501041"/>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Elipse 4">
            <a:extLst>
              <a:ext uri="{FF2B5EF4-FFF2-40B4-BE49-F238E27FC236}">
                <a16:creationId xmlns:a16="http://schemas.microsoft.com/office/drawing/2014/main" id="{D00D8948-05EB-9969-2923-8CB183553CF8}"/>
              </a:ext>
            </a:extLst>
          </p:cNvPr>
          <p:cNvSpPr/>
          <p:nvPr/>
        </p:nvSpPr>
        <p:spPr>
          <a:xfrm>
            <a:off x="0" y="3519814"/>
            <a:ext cx="1421702" cy="1453019"/>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Este campo se rellena solo</a:t>
            </a:r>
          </a:p>
        </p:txBody>
      </p:sp>
      <p:sp>
        <p:nvSpPr>
          <p:cNvPr id="6" name="Flecha: a la derecha 5">
            <a:extLst>
              <a:ext uri="{FF2B5EF4-FFF2-40B4-BE49-F238E27FC236}">
                <a16:creationId xmlns:a16="http://schemas.microsoft.com/office/drawing/2014/main" id="{06B87C02-E642-CF41-52A9-217A4B5EE3F1}"/>
              </a:ext>
            </a:extLst>
          </p:cNvPr>
          <p:cNvSpPr/>
          <p:nvPr/>
        </p:nvSpPr>
        <p:spPr>
          <a:xfrm rot="12477935">
            <a:off x="9600382" y="5009859"/>
            <a:ext cx="795405" cy="501041"/>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a:extLst>
              <a:ext uri="{FF2B5EF4-FFF2-40B4-BE49-F238E27FC236}">
                <a16:creationId xmlns:a16="http://schemas.microsoft.com/office/drawing/2014/main" id="{E88A9FD5-53BC-420E-5A87-75E2564789DB}"/>
              </a:ext>
            </a:extLst>
          </p:cNvPr>
          <p:cNvSpPr/>
          <p:nvPr/>
        </p:nvSpPr>
        <p:spPr>
          <a:xfrm>
            <a:off x="10502896" y="4989655"/>
            <a:ext cx="1421702" cy="1453019"/>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Este campo se rellena solo</a:t>
            </a:r>
          </a:p>
        </p:txBody>
      </p:sp>
    </p:spTree>
    <p:extLst>
      <p:ext uri="{BB962C8B-B14F-4D97-AF65-F5344CB8AC3E}">
        <p14:creationId xmlns:p14="http://schemas.microsoft.com/office/powerpoint/2010/main" val="227697404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BF61ED4D-41B6-949F-78DB-433DAA2F90DB}"/>
              </a:ext>
            </a:extLst>
          </p:cNvPr>
          <p:cNvPicPr>
            <a:picLocks noChangeAspect="1"/>
          </p:cNvPicPr>
          <p:nvPr/>
        </p:nvPicPr>
        <p:blipFill>
          <a:blip r:embed="rId2"/>
          <a:stretch>
            <a:fillRect/>
          </a:stretch>
        </p:blipFill>
        <p:spPr>
          <a:xfrm>
            <a:off x="1337150" y="1618597"/>
            <a:ext cx="9517695" cy="4783989"/>
          </a:xfrm>
          <a:prstGeom prst="rect">
            <a:avLst/>
          </a:prstGeom>
        </p:spPr>
      </p:pic>
      <p:sp>
        <p:nvSpPr>
          <p:cNvPr id="7" name="CuadroTexto 6">
            <a:extLst>
              <a:ext uri="{FF2B5EF4-FFF2-40B4-BE49-F238E27FC236}">
                <a16:creationId xmlns:a16="http://schemas.microsoft.com/office/drawing/2014/main" id="{70742FA3-C95F-ED99-1AE7-C1D0D18DF444}"/>
              </a:ext>
            </a:extLst>
          </p:cNvPr>
          <p:cNvSpPr txBox="1"/>
          <p:nvPr/>
        </p:nvSpPr>
        <p:spPr>
          <a:xfrm>
            <a:off x="2587754" y="712506"/>
            <a:ext cx="3508244" cy="457048"/>
          </a:xfrm>
          <a:prstGeom prst="rect">
            <a:avLst/>
          </a:prstGeom>
          <a:solidFill>
            <a:srgbClr val="005D7F">
              <a:alpha val="65098"/>
            </a:srgbClr>
          </a:solidFill>
        </p:spPr>
        <p:txBody>
          <a:bodyPr wrap="square" rtlCol="0">
            <a:spAutoFit/>
          </a:bodyPr>
          <a:lstStyle/>
          <a:p>
            <a:pPr algn="just">
              <a:lnSpc>
                <a:spcPct val="150000"/>
              </a:lnSpc>
            </a:pPr>
            <a:r>
              <a:rPr lang="es-ES" dirty="0">
                <a:solidFill>
                  <a:schemeClr val="bg1"/>
                </a:solidFill>
              </a:rPr>
              <a:t>Ejemplo de registro de Equipos.</a:t>
            </a:r>
            <a:endParaRPr lang="es-MX" dirty="0">
              <a:solidFill>
                <a:schemeClr val="bg1"/>
              </a:solidFill>
            </a:endParaRPr>
          </a:p>
        </p:txBody>
      </p:sp>
      <p:sp>
        <p:nvSpPr>
          <p:cNvPr id="2" name="Flecha: a la derecha 1">
            <a:extLst>
              <a:ext uri="{FF2B5EF4-FFF2-40B4-BE49-F238E27FC236}">
                <a16:creationId xmlns:a16="http://schemas.microsoft.com/office/drawing/2014/main" id="{AA3DF773-4E52-5AEF-56DB-83FBA8EEB7AC}"/>
              </a:ext>
            </a:extLst>
          </p:cNvPr>
          <p:cNvSpPr/>
          <p:nvPr/>
        </p:nvSpPr>
        <p:spPr>
          <a:xfrm rot="471153">
            <a:off x="2856889" y="2490252"/>
            <a:ext cx="1340285" cy="463463"/>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Elipse 2">
            <a:extLst>
              <a:ext uri="{FF2B5EF4-FFF2-40B4-BE49-F238E27FC236}">
                <a16:creationId xmlns:a16="http://schemas.microsoft.com/office/drawing/2014/main" id="{64F9A51E-9D16-4DEE-87A0-4E86AA6B7AFA}"/>
              </a:ext>
            </a:extLst>
          </p:cNvPr>
          <p:cNvSpPr/>
          <p:nvPr/>
        </p:nvSpPr>
        <p:spPr>
          <a:xfrm>
            <a:off x="273660" y="1733856"/>
            <a:ext cx="2105329" cy="1334023"/>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Si son equipos, aquí lo va a mencionar</a:t>
            </a:r>
          </a:p>
        </p:txBody>
      </p:sp>
    </p:spTree>
    <p:extLst>
      <p:ext uri="{BB962C8B-B14F-4D97-AF65-F5344CB8AC3E}">
        <p14:creationId xmlns:p14="http://schemas.microsoft.com/office/powerpoint/2010/main" val="50314070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BAABC7DC-07CE-CBE4-BCE0-89CFDD6E0E20}"/>
              </a:ext>
            </a:extLst>
          </p:cNvPr>
          <p:cNvPicPr>
            <a:picLocks noChangeAspect="1"/>
          </p:cNvPicPr>
          <p:nvPr/>
        </p:nvPicPr>
        <p:blipFill>
          <a:blip r:embed="rId2"/>
          <a:stretch>
            <a:fillRect/>
          </a:stretch>
        </p:blipFill>
        <p:spPr>
          <a:xfrm>
            <a:off x="1331327" y="1631224"/>
            <a:ext cx="9529342" cy="4789843"/>
          </a:xfrm>
          <a:prstGeom prst="rect">
            <a:avLst/>
          </a:prstGeom>
        </p:spPr>
      </p:pic>
      <p:sp>
        <p:nvSpPr>
          <p:cNvPr id="2" name="Flecha: a la derecha 1">
            <a:extLst>
              <a:ext uri="{FF2B5EF4-FFF2-40B4-BE49-F238E27FC236}">
                <a16:creationId xmlns:a16="http://schemas.microsoft.com/office/drawing/2014/main" id="{AA3DF773-4E52-5AEF-56DB-83FBA8EEB7AC}"/>
              </a:ext>
            </a:extLst>
          </p:cNvPr>
          <p:cNvSpPr/>
          <p:nvPr/>
        </p:nvSpPr>
        <p:spPr>
          <a:xfrm rot="471153">
            <a:off x="2856889" y="2490252"/>
            <a:ext cx="1340285" cy="463463"/>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Elipse 2">
            <a:extLst>
              <a:ext uri="{FF2B5EF4-FFF2-40B4-BE49-F238E27FC236}">
                <a16:creationId xmlns:a16="http://schemas.microsoft.com/office/drawing/2014/main" id="{64F9A51E-9D16-4DEE-87A0-4E86AA6B7AFA}"/>
              </a:ext>
            </a:extLst>
          </p:cNvPr>
          <p:cNvSpPr/>
          <p:nvPr/>
        </p:nvSpPr>
        <p:spPr>
          <a:xfrm>
            <a:off x="273660" y="1733856"/>
            <a:ext cx="2105329" cy="1334023"/>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Si es mobiliario, aquí lo va a mencionar</a:t>
            </a:r>
          </a:p>
        </p:txBody>
      </p:sp>
      <p:sp>
        <p:nvSpPr>
          <p:cNvPr id="10" name="CuadroTexto 9">
            <a:extLst>
              <a:ext uri="{FF2B5EF4-FFF2-40B4-BE49-F238E27FC236}">
                <a16:creationId xmlns:a16="http://schemas.microsoft.com/office/drawing/2014/main" id="{C570CF46-73FB-537F-2009-4710776B462F}"/>
              </a:ext>
            </a:extLst>
          </p:cNvPr>
          <p:cNvSpPr txBox="1"/>
          <p:nvPr/>
        </p:nvSpPr>
        <p:spPr>
          <a:xfrm>
            <a:off x="2587754" y="712506"/>
            <a:ext cx="3508244" cy="457048"/>
          </a:xfrm>
          <a:prstGeom prst="rect">
            <a:avLst/>
          </a:prstGeom>
          <a:solidFill>
            <a:srgbClr val="005D7F">
              <a:alpha val="65098"/>
            </a:srgbClr>
          </a:solidFill>
        </p:spPr>
        <p:txBody>
          <a:bodyPr wrap="square" rtlCol="0">
            <a:spAutoFit/>
          </a:bodyPr>
          <a:lstStyle/>
          <a:p>
            <a:pPr algn="just">
              <a:lnSpc>
                <a:spcPct val="150000"/>
              </a:lnSpc>
            </a:pPr>
            <a:r>
              <a:rPr lang="es-ES" dirty="0">
                <a:solidFill>
                  <a:schemeClr val="bg1"/>
                </a:solidFill>
              </a:rPr>
              <a:t>Ejemplo de registro de Mobiliario.</a:t>
            </a:r>
            <a:endParaRPr lang="es-MX" dirty="0">
              <a:solidFill>
                <a:schemeClr val="bg1"/>
              </a:solidFill>
            </a:endParaRPr>
          </a:p>
        </p:txBody>
      </p:sp>
    </p:spTree>
    <p:extLst>
      <p:ext uri="{BB962C8B-B14F-4D97-AF65-F5344CB8AC3E}">
        <p14:creationId xmlns:p14="http://schemas.microsoft.com/office/powerpoint/2010/main" val="290788917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4F2A0196-6574-7929-5804-4CF05EF6C908}"/>
              </a:ext>
            </a:extLst>
          </p:cNvPr>
          <p:cNvSpPr txBox="1"/>
          <p:nvPr/>
        </p:nvSpPr>
        <p:spPr>
          <a:xfrm>
            <a:off x="356036" y="143670"/>
            <a:ext cx="11479928" cy="1288045"/>
          </a:xfrm>
          <a:prstGeom prst="rect">
            <a:avLst/>
          </a:prstGeom>
          <a:solidFill>
            <a:srgbClr val="005D7F">
              <a:alpha val="65098"/>
            </a:srgbClr>
          </a:solidFill>
        </p:spPr>
        <p:txBody>
          <a:bodyPr wrap="square" rtlCol="0">
            <a:spAutoFit/>
          </a:bodyPr>
          <a:lstStyle/>
          <a:p>
            <a:pPr algn="just">
              <a:lnSpc>
                <a:spcPct val="150000"/>
              </a:lnSpc>
            </a:pPr>
            <a:r>
              <a:rPr lang="es-ES" dirty="0">
                <a:solidFill>
                  <a:schemeClr val="bg1"/>
                </a:solidFill>
              </a:rPr>
              <a:t>Cuando revisa todo lo que hay en inventario se tienes que dirigir a donde diga “Ver…” y ya dependiendo lo que necesite ver le mostrará el almacén de productos, mobiliario o equipos. Una vez ingresa, la página de almacén se muestra de la siguiente forma:</a:t>
            </a:r>
            <a:endParaRPr lang="es-MX" dirty="0">
              <a:solidFill>
                <a:schemeClr val="bg1"/>
              </a:solidFill>
            </a:endParaRPr>
          </a:p>
        </p:txBody>
      </p:sp>
      <p:pic>
        <p:nvPicPr>
          <p:cNvPr id="13" name="Imagen 12" descr="Interfaz de usuario gráfica&#10;&#10;Descripción generada automáticamente">
            <a:extLst>
              <a:ext uri="{FF2B5EF4-FFF2-40B4-BE49-F238E27FC236}">
                <a16:creationId xmlns:a16="http://schemas.microsoft.com/office/drawing/2014/main" id="{63D063F1-64B0-185B-37C5-B02EA3EA5C37}"/>
              </a:ext>
            </a:extLst>
          </p:cNvPr>
          <p:cNvPicPr>
            <a:picLocks noChangeAspect="1"/>
          </p:cNvPicPr>
          <p:nvPr/>
        </p:nvPicPr>
        <p:blipFill>
          <a:blip r:embed="rId3"/>
          <a:stretch>
            <a:fillRect/>
          </a:stretch>
        </p:blipFill>
        <p:spPr>
          <a:xfrm>
            <a:off x="1159702" y="1626693"/>
            <a:ext cx="9872596" cy="4962376"/>
          </a:xfrm>
          <a:prstGeom prst="rect">
            <a:avLst/>
          </a:prstGeom>
        </p:spPr>
      </p:pic>
      <p:sp>
        <p:nvSpPr>
          <p:cNvPr id="2" name="Flecha: a la derecha 1">
            <a:extLst>
              <a:ext uri="{FF2B5EF4-FFF2-40B4-BE49-F238E27FC236}">
                <a16:creationId xmlns:a16="http://schemas.microsoft.com/office/drawing/2014/main" id="{84EA48C5-07CE-FF1E-3952-EF28CC70023B}"/>
              </a:ext>
            </a:extLst>
          </p:cNvPr>
          <p:cNvSpPr/>
          <p:nvPr/>
        </p:nvSpPr>
        <p:spPr>
          <a:xfrm rot="14535043">
            <a:off x="9216300" y="5235967"/>
            <a:ext cx="744022" cy="538619"/>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Flecha: a la derecha 2">
            <a:extLst>
              <a:ext uri="{FF2B5EF4-FFF2-40B4-BE49-F238E27FC236}">
                <a16:creationId xmlns:a16="http://schemas.microsoft.com/office/drawing/2014/main" id="{A4E2BFE9-0E17-C7C5-D929-4A31E7205893}"/>
              </a:ext>
            </a:extLst>
          </p:cNvPr>
          <p:cNvSpPr/>
          <p:nvPr/>
        </p:nvSpPr>
        <p:spPr>
          <a:xfrm rot="10800000">
            <a:off x="10445938" y="3972927"/>
            <a:ext cx="744022" cy="538619"/>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Elipse 3">
            <a:extLst>
              <a:ext uri="{FF2B5EF4-FFF2-40B4-BE49-F238E27FC236}">
                <a16:creationId xmlns:a16="http://schemas.microsoft.com/office/drawing/2014/main" id="{3DA812E5-F061-DD12-CE68-B4CDECE5AD8B}"/>
              </a:ext>
            </a:extLst>
          </p:cNvPr>
          <p:cNvSpPr/>
          <p:nvPr/>
        </p:nvSpPr>
        <p:spPr>
          <a:xfrm>
            <a:off x="10559441" y="2943616"/>
            <a:ext cx="1632559" cy="1039661"/>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Botón para modificar</a:t>
            </a:r>
          </a:p>
        </p:txBody>
      </p:sp>
      <p:sp>
        <p:nvSpPr>
          <p:cNvPr id="5" name="Elipse 4">
            <a:extLst>
              <a:ext uri="{FF2B5EF4-FFF2-40B4-BE49-F238E27FC236}">
                <a16:creationId xmlns:a16="http://schemas.microsoft.com/office/drawing/2014/main" id="{6C43A8F0-2D95-9C36-E3FE-7D4825B520C4}"/>
              </a:ext>
            </a:extLst>
          </p:cNvPr>
          <p:cNvSpPr/>
          <p:nvPr/>
        </p:nvSpPr>
        <p:spPr>
          <a:xfrm>
            <a:off x="9999858" y="5549408"/>
            <a:ext cx="1632559" cy="1039661"/>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Botón para eliminar</a:t>
            </a:r>
          </a:p>
        </p:txBody>
      </p:sp>
      <p:sp>
        <p:nvSpPr>
          <p:cNvPr id="6" name="Flecha: a la derecha 5">
            <a:extLst>
              <a:ext uri="{FF2B5EF4-FFF2-40B4-BE49-F238E27FC236}">
                <a16:creationId xmlns:a16="http://schemas.microsoft.com/office/drawing/2014/main" id="{7588841A-C334-0EC9-50F4-D5DA83CA202E}"/>
              </a:ext>
            </a:extLst>
          </p:cNvPr>
          <p:cNvSpPr/>
          <p:nvPr/>
        </p:nvSpPr>
        <p:spPr>
          <a:xfrm rot="20999617">
            <a:off x="4633863" y="5291849"/>
            <a:ext cx="744022" cy="538619"/>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a:extLst>
              <a:ext uri="{FF2B5EF4-FFF2-40B4-BE49-F238E27FC236}">
                <a16:creationId xmlns:a16="http://schemas.microsoft.com/office/drawing/2014/main" id="{F462D48C-9C34-3FA8-F9DB-3236E7D07B41}"/>
              </a:ext>
            </a:extLst>
          </p:cNvPr>
          <p:cNvSpPr/>
          <p:nvPr/>
        </p:nvSpPr>
        <p:spPr>
          <a:xfrm>
            <a:off x="2668044" y="5378606"/>
            <a:ext cx="1924683" cy="1039661"/>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Botón para crear Excel</a:t>
            </a:r>
          </a:p>
        </p:txBody>
      </p:sp>
    </p:spTree>
    <p:extLst>
      <p:ext uri="{BB962C8B-B14F-4D97-AF65-F5344CB8AC3E}">
        <p14:creationId xmlns:p14="http://schemas.microsoft.com/office/powerpoint/2010/main" val="2171260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Tema de Office">
  <a:themeElements>
    <a:clrScheme name="Custom 11">
      <a:dk1>
        <a:sysClr val="windowText" lastClr="000000"/>
      </a:dk1>
      <a:lt1>
        <a:srgbClr val="FFFFFF"/>
      </a:lt1>
      <a:dk2>
        <a:srgbClr val="00BBFF"/>
      </a:dk2>
      <a:lt2>
        <a:srgbClr val="FFAA27"/>
      </a:lt2>
      <a:accent1>
        <a:srgbClr val="001431"/>
      </a:accent1>
      <a:accent2>
        <a:srgbClr val="D14C00"/>
      </a:accent2>
      <a:accent3>
        <a:srgbClr val="142F5C"/>
      </a:accent3>
      <a:accent4>
        <a:srgbClr val="FFC000"/>
      </a:accent4>
      <a:accent5>
        <a:srgbClr val="5E441C"/>
      </a:accent5>
      <a:accent6>
        <a:srgbClr val="149F2F"/>
      </a:accent6>
      <a:hlink>
        <a:srgbClr val="00BBFF"/>
      </a:hlink>
      <a:folHlink>
        <a:srgbClr val="00BBFF"/>
      </a:folHlink>
    </a:clrScheme>
    <a:fontScheme name="Custom 12">
      <a:majorFont>
        <a:latin typeface="Book Antiqua"/>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9904_TF33968143" id="{5F9E7FA3-62B3-465E-BD23-AB6A6E23298B}" vid="{9BC3FD41-54D2-46F5-AF21-3FF2AAD429F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66A90A-9146-4A69-9CBB-F93429A11E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31B41D-C4DE-41D5-B883-BFE1CC1FFE9C}">
  <ds:schemaRefs>
    <ds:schemaRef ds:uri="http://schemas.microsoft.com/sharepoint/v3"/>
    <ds:schemaRef ds:uri="http://purl.org/dc/terms/"/>
    <ds:schemaRef ds:uri="http://schemas.openxmlformats.org/package/2006/metadata/core-properties"/>
    <ds:schemaRef ds:uri="6dc4bcd6-49db-4c07-9060-8acfc67cef9f"/>
    <ds:schemaRef ds:uri="http://schemas.microsoft.com/office/2006/documentManagement/types"/>
    <ds:schemaRef ds:uri="http://schemas.microsoft.com/office/infopath/2007/PartnerControls"/>
    <ds:schemaRef ds:uri="fb0879af-3eba-417a-a55a-ffe6dcd6ca77"/>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11E645E5-0105-4597-A6C9-FF428BAEF1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{D8780B9B-7644-440E-A8A5-05D221B31F1F}tf33968143_win32</Template>
  <TotalTime>306</TotalTime>
  <Words>853</Words>
  <Application>Microsoft Office PowerPoint</Application>
  <PresentationFormat>Panorámica</PresentationFormat>
  <Paragraphs>65</Paragraphs>
  <Slides>19</Slides>
  <Notes>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19</vt:i4>
      </vt:variant>
    </vt:vector>
  </HeadingPairs>
  <TitlesOfParts>
    <vt:vector size="26" baseType="lpstr">
      <vt:lpstr>Arial</vt:lpstr>
      <vt:lpstr>Book Antiqua</vt:lpstr>
      <vt:lpstr>Calibri</vt:lpstr>
      <vt:lpstr>Dosis</vt:lpstr>
      <vt:lpstr>Franklin Gothic Book</vt:lpstr>
      <vt:lpstr>Wingdings</vt:lpstr>
      <vt:lpstr>Tema de Office</vt:lpstr>
      <vt:lpstr>Presentación de PowerPoint</vt:lpstr>
      <vt:lpstr>¿Qué es un software de control de inventarios?</vt:lpstr>
      <vt:lpstr>¿Cómo se puede utilizar?</vt:lpstr>
      <vt:lpstr>¿Qué se puede hacer?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Jose Moises Aguilar Ibarra</dc:creator>
  <cp:lastModifiedBy>Jose Moises Aguilar Ibarra</cp:lastModifiedBy>
  <cp:revision>80</cp:revision>
  <dcterms:created xsi:type="dcterms:W3CDTF">2023-10-06T03:44:26Z</dcterms:created>
  <dcterms:modified xsi:type="dcterms:W3CDTF">2023-10-09T18:35:03Z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